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1.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07.xml"/>
  <Override ContentType="application/vnd.openxmlformats-officedocument.presentationml.notesSlide+xml" PartName="/ppt/notesSlides/notesSlide100.xml"/>
  <Override ContentType="application/vnd.openxmlformats-officedocument.presentationml.notesSlide+xml" PartName="/ppt/notesSlides/notesSlide42.xml"/>
  <Override ContentType="application/vnd.openxmlformats-officedocument.presentationml.notesSlide+xml" PartName="/ppt/notesSlides/notesSlide85.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77.xml"/>
  <Override ContentType="application/vnd.openxmlformats-officedocument.presentationml.notesSlide+xml" PartName="/ppt/notesSlides/notesSlide1.xml"/>
  <Override ContentType="application/vnd.openxmlformats-officedocument.presentationml.notesSlide+xml" PartName="/ppt/notesSlides/notesSlide73.xml"/>
  <Override ContentType="application/vnd.openxmlformats-officedocument.presentationml.notesSlide+xml" PartName="/ppt/notesSlides/notesSlide81.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105.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93.xml"/>
  <Override ContentType="application/vnd.openxmlformats-officedocument.presentationml.notesSlide+xml" PartName="/ppt/notesSlides/notesSlide87.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14.xml"/>
  <Override ContentType="application/vnd.openxmlformats-officedocument.presentationml.notesSlide+xml" PartName="/ppt/notesSlides/notesSlide75.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103.xml"/>
  <Override ContentType="application/vnd.openxmlformats-officedocument.presentationml.notesSlide+xml" PartName="/ppt/notesSlides/notesSlide97.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89.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20.xml"/>
  <Override ContentType="application/vnd.openxmlformats-officedocument.presentationml.notesSlide+xml" PartName="/ppt/notesSlides/notesSlide60.xml"/>
  <Override ContentType="application/vnd.openxmlformats-officedocument.presentationml.notesSlide+xml" PartName="/ppt/notesSlides/notesSlide18.xml"/>
  <Override ContentType="application/vnd.openxmlformats-officedocument.presentationml.notesSlide+xml" PartName="/ppt/notesSlides/notesSlide48.xml"/>
  <Override ContentType="application/vnd.openxmlformats-officedocument.presentationml.notesSlide+xml" PartName="/ppt/notesSlides/notesSlide101.xml"/>
  <Override ContentType="application/vnd.openxmlformats-officedocument.presentationml.notesSlide+xml" PartName="/ppt/notesSlides/notesSlide95.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78.xml"/>
  <Override ContentType="application/vnd.openxmlformats-officedocument.presentationml.notesSlide+xml" PartName="/ppt/notesSlides/notesSlide71.xml"/>
  <Override ContentType="application/vnd.openxmlformats-officedocument.presentationml.notesSlide+xml" PartName="/ppt/notesSlides/notesSlide92.xml"/>
  <Override ContentType="application/vnd.openxmlformats-officedocument.presentationml.notesSlide+xml" PartName="/ppt/notesSlides/notesSlide84.xml"/>
  <Override ContentType="application/vnd.openxmlformats-officedocument.presentationml.notesSlide+xml" PartName="/ppt/notesSlides/notesSlide76.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82.xml"/>
  <Override ContentType="application/vnd.openxmlformats-officedocument.presentationml.notesSlide+xml" PartName="/ppt/notesSlides/notesSlide94.xml"/>
  <Override ContentType="application/vnd.openxmlformats-officedocument.presentationml.notesSlide+xml" PartName="/ppt/notesSlides/notesSlide51.xml"/>
  <Override ContentType="application/vnd.openxmlformats-officedocument.presentationml.notesSlide+xml" PartName="/ppt/notesSlides/notesSlide108.xml"/>
  <Override ContentType="application/vnd.openxmlformats-officedocument.presentationml.notesSlide+xml" PartName="/ppt/notesSlides/notesSlide90.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86.xml"/>
  <Override ContentType="application/vnd.openxmlformats-officedocument.presentationml.notesSlide+xml" PartName="/ppt/notesSlides/notesSlide106.xml"/>
  <Override ContentType="application/vnd.openxmlformats-officedocument.presentationml.notesSlide+xml" PartName="/ppt/notesSlides/notesSlide99.xml"/>
  <Override ContentType="application/vnd.openxmlformats-officedocument.presentationml.notesSlide+xml" PartName="/ppt/notesSlides/notesSlide56.xml"/>
  <Override ContentType="application/vnd.openxmlformats-officedocument.presentationml.notesSlide+xml" PartName="/ppt/notesSlides/notesSlide31.xml"/>
  <Override ContentType="application/vnd.openxmlformats-officedocument.presentationml.notesSlide+xml" PartName="/ppt/notesSlides/notesSlide80.xml"/>
  <Override ContentType="application/vnd.openxmlformats-officedocument.presentationml.notesSlide+xml" PartName="/ppt/notesSlides/notesSlide61.xml"/>
  <Override ContentType="application/vnd.openxmlformats-officedocument.presentationml.notesSlide+xml" PartName="/ppt/notesSlides/notesSlide7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88.xml"/>
  <Override ContentType="application/vnd.openxmlformats-officedocument.presentationml.notesSlide+xml" PartName="/ppt/notesSlides/notesSlide2.xml"/>
  <Override ContentType="application/vnd.openxmlformats-officedocument.presentationml.notesSlide+xml" PartName="/ppt/notesSlides/notesSlide62.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28.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47.xml"/>
  <Override ContentType="application/vnd.openxmlformats-officedocument.presentationml.notesSlide+xml" PartName="/ppt/notesSlides/notesSlide72.xml"/>
  <Override ContentType="application/vnd.openxmlformats-officedocument.presentationml.notesSlide+xml" PartName="/ppt/notesSlides/notesSlide98.xml"/>
  <Override ContentType="application/vnd.openxmlformats-officedocument.presentationml.notesSlide+xml" PartName="/ppt/notesSlides/notesSlide104.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6.xml"/>
  <Override ContentType="application/vnd.openxmlformats-officedocument.presentationml.notesSlide+xml" PartName="/ppt/notesSlides/notesSlide79.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96.xml"/>
  <Override ContentType="application/vnd.openxmlformats-officedocument.presentationml.notesSlide+xml" PartName="/ppt/notesSlides/notesSlide102.xml"/>
  <Override ContentType="application/vnd.openxmlformats-officedocument.presentationml.notesSlide+xml" PartName="/ppt/notesSlides/notesSlide19.xml"/>
  <Override ContentType="application/vnd.openxmlformats-officedocument.presentationml.notesSlide+xml" PartName="/ppt/notesSlides/notesSlide83.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32.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3.xml"/>
  <Override ContentType="application/vnd.openxmlformats-officedocument.presentationml.slide+xml" PartName="/ppt/slides/slide78.xml"/>
  <Override ContentType="application/vnd.openxmlformats-officedocument.presentationml.slide+xml" PartName="/ppt/slides/slide86.xml"/>
  <Override ContentType="application/vnd.openxmlformats-officedocument.presentationml.slide+xml" PartName="/ppt/slides/slide35.xml"/>
  <Override ContentType="application/vnd.openxmlformats-officedocument.presentationml.slide+xml" PartName="/ppt/slides/slide105.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68.xml"/>
  <Override ContentType="application/vnd.openxmlformats-officedocument.presentationml.slide+xml" PartName="/ppt/slides/slide94.xml"/>
  <Override ContentType="application/vnd.openxmlformats-officedocument.presentationml.slide+xml" PartName="/ppt/slides/slide84.xml"/>
  <Override ContentType="application/vnd.openxmlformats-officedocument.presentationml.slide+xml" PartName="/ppt/slides/slide107.xml"/>
  <Override ContentType="application/vnd.openxmlformats-officedocument.presentationml.slide+xml" PartName="/ppt/slides/slide37.xml"/>
  <Override ContentType="application/vnd.openxmlformats-officedocument.presentationml.slide+xml" PartName="/ppt/slides/slide71.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66.xml"/>
  <Override ContentType="application/vnd.openxmlformats-officedocument.presentationml.slide+xml" PartName="/ppt/slides/slide23.xml"/>
  <Override ContentType="application/vnd.openxmlformats-officedocument.presentationml.slide+xml" PartName="/ppt/slides/slide10.xml"/>
  <Override ContentType="application/vnd.openxmlformats-officedocument.presentationml.slide+xml" PartName="/ppt/slides/slide53.xml"/>
  <Override ContentType="application/vnd.openxmlformats-officedocument.presentationml.slide+xml" PartName="/ppt/slides/slide96.xml"/>
  <Override ContentType="application/vnd.openxmlformats-officedocument.presentationml.slide+xml" PartName="/ppt/slides/slide48.xml"/>
  <Override ContentType="application/vnd.openxmlformats-officedocument.presentationml.slide+xml" PartName="/ppt/slides/slide22.xml"/>
  <Override ContentType="application/vnd.openxmlformats-officedocument.presentationml.slide+xml" PartName="/ppt/slides/slide82.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2.xml"/>
  <Override ContentType="application/vnd.openxmlformats-officedocument.presentationml.slide+xml" PartName="/ppt/slides/slide108.xml"/>
  <Override ContentType="application/vnd.openxmlformats-officedocument.presentationml.slide+xml" PartName="/ppt/slides/slide98.xml"/>
  <Override ContentType="application/vnd.openxmlformats-officedocument.presentationml.slide+xml" PartName="/ppt/slides/slide72.xml"/>
  <Override ContentType="application/vnd.openxmlformats-officedocument.presentationml.slide+xml" PartName="/ppt/slides/slide20.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89.xml"/>
  <Override ContentType="application/vnd.openxmlformats-officedocument.presentationml.slide+xml" PartName="/ppt/slides/slide76.xml"/>
  <Override ContentType="application/vnd.openxmlformats-officedocument.presentationml.slide+xml" PartName="/ppt/slides/slide63.xml"/>
  <Override ContentType="application/vnd.openxmlformats-officedocument.presentationml.slide+xml" PartName="/ppt/slides/slide93.xml"/>
  <Override ContentType="application/vnd.openxmlformats-officedocument.presentationml.slide+xml" PartName="/ppt/slides/slide101.xml"/>
  <Override ContentType="application/vnd.openxmlformats-officedocument.presentationml.slide+xml" PartName="/ppt/slides/slide80.xml"/>
  <Override ContentType="application/vnd.openxmlformats-officedocument.presentationml.slide+xml" PartName="/ppt/slides/slide103.xml"/>
  <Override ContentType="application/vnd.openxmlformats-officedocument.presentationml.slide+xml" PartName="/ppt/slides/slide61.xml"/>
  <Override ContentType="application/vnd.openxmlformats-officedocument.presentationml.slide+xml" PartName="/ppt/slides/slide91.xml"/>
  <Override ContentType="application/vnd.openxmlformats-officedocument.presentationml.slide+xml" PartName="/ppt/slides/slide31.xml"/>
  <Override ContentType="application/vnd.openxmlformats-officedocument.presentationml.slide+xml" PartName="/ppt/slides/slide87.xml"/>
  <Override ContentType="application/vnd.openxmlformats-officedocument.presentationml.slide+xml" PartName="/ppt/slides/slide74.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95.xml"/>
  <Override ContentType="application/vnd.openxmlformats-officedocument.presentationml.slide+xml" PartName="/ppt/slides/slide69.xml"/>
  <Override ContentType="application/vnd.openxmlformats-officedocument.presentationml.slide+xml" PartName="/ppt/slides/slide85.xml"/>
  <Override ContentType="application/vnd.openxmlformats-officedocument.presentationml.slide+xml" PartName="/ppt/slides/slide42.xml"/>
  <Override ContentType="application/vnd.openxmlformats-officedocument.presentationml.slide+xml" PartName="/ppt/slides/slide50.xml"/>
  <Override ContentType="application/vnd.openxmlformats-officedocument.presentationml.slide+xml" PartName="/ppt/slides/slide77.xml"/>
  <Override ContentType="application/vnd.openxmlformats-officedocument.presentationml.slide+xml" PartName="/ppt/slides/slide34.xml"/>
  <Override ContentType="application/vnd.openxmlformats-officedocument.presentationml.slide+xml" PartName="/ppt/slides/slide16.xml"/>
  <Override ContentType="application/vnd.openxmlformats-officedocument.presentationml.slide+xml" PartName="/ppt/slides/slide104.xml"/>
  <Override ContentType="application/vnd.openxmlformats-officedocument.presentationml.slide+xml" PartName="/ppt/slides/slide24.xml"/>
  <Override ContentType="application/vnd.openxmlformats-officedocument.presentationml.slide+xml" PartName="/ppt/slides/slide97.xml"/>
  <Override ContentType="application/vnd.openxmlformats-officedocument.presentationml.slide+xml" PartName="/ppt/slides/slide11.xml"/>
  <Override ContentType="application/vnd.openxmlformats-officedocument.presentationml.slide+xml" PartName="/ppt/slides/slide6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79.xml"/>
  <Override ContentType="application/vnd.openxmlformats-officedocument.presentationml.slide+xml" PartName="/ppt/slides/slide49.xml"/>
  <Override ContentType="application/vnd.openxmlformats-officedocument.presentationml.slide+xml" PartName="/ppt/slides/slide83.xml"/>
  <Override ContentType="application/vnd.openxmlformats-officedocument.presentationml.slide+xml" PartName="/ppt/slides/slide106.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40.xml"/>
  <Override ContentType="application/vnd.openxmlformats-officedocument.presentationml.slide+xml" PartName="/ppt/slides/slide73.xml"/>
  <Override ContentType="application/vnd.openxmlformats-officedocument.presentationml.slide+xml" PartName="/ppt/slides/slide30.xml"/>
  <Override ContentType="application/vnd.openxmlformats-officedocument.presentationml.slide+xml" PartName="/ppt/slides/slide99.xml"/>
  <Override ContentType="application/vnd.openxmlformats-officedocument.presentationml.slide+xml" PartName="/ppt/slides/slide3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47.xml"/>
  <Override ContentType="application/vnd.openxmlformats-officedocument.presentationml.slide+xml" PartName="/ppt/slides/slide21.xml"/>
  <Override ContentType="application/vnd.openxmlformats-officedocument.presentationml.slide+xml" PartName="/ppt/slides/slide100.xml"/>
  <Override ContentType="application/vnd.openxmlformats-officedocument.presentationml.slide+xml" PartName="/ppt/slides/slide64.xml"/>
  <Override ContentType="application/vnd.openxmlformats-officedocument.presentationml.slide+xml" PartName="/ppt/slides/slide81.xml"/>
  <Override ContentType="application/vnd.openxmlformats-officedocument.presentationml.slide+xml" PartName="/ppt/slides/slide90.xml"/>
  <Override ContentType="application/vnd.openxmlformats-officedocument.presentationml.slide+xml" PartName="/ppt/slides/slide8.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75.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88.xml"/>
  <Override ContentType="application/vnd.openxmlformats-officedocument.presentationml.slide+xml" PartName="/ppt/slides/slide92.xml"/>
  <Override ContentType="application/vnd.openxmlformats-officedocument.presentationml.slide+xml" PartName="/ppt/slides/slide102.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 id="2147483660" r:id="rId5"/>
    <p:sldMasterId id="2147483672"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 id="304" r:id="rId56"/>
    <p:sldId id="305" r:id="rId57"/>
    <p:sldId id="306" r:id="rId58"/>
    <p:sldId id="307" r:id="rId59"/>
    <p:sldId id="308" r:id="rId60"/>
    <p:sldId id="309" r:id="rId61"/>
    <p:sldId id="310" r:id="rId62"/>
    <p:sldId id="311" r:id="rId63"/>
    <p:sldId id="312" r:id="rId64"/>
    <p:sldId id="313" r:id="rId65"/>
    <p:sldId id="314" r:id="rId66"/>
    <p:sldId id="315" r:id="rId67"/>
    <p:sldId id="316" r:id="rId68"/>
    <p:sldId id="317" r:id="rId69"/>
    <p:sldId id="318" r:id="rId70"/>
    <p:sldId id="319" r:id="rId71"/>
    <p:sldId id="320" r:id="rId72"/>
    <p:sldId id="321" r:id="rId73"/>
    <p:sldId id="322" r:id="rId74"/>
    <p:sldId id="323" r:id="rId75"/>
    <p:sldId id="324" r:id="rId76"/>
    <p:sldId id="325" r:id="rId77"/>
    <p:sldId id="326" r:id="rId78"/>
    <p:sldId id="327" r:id="rId79"/>
    <p:sldId id="328" r:id="rId80"/>
    <p:sldId id="329" r:id="rId81"/>
    <p:sldId id="330" r:id="rId82"/>
    <p:sldId id="331" r:id="rId83"/>
    <p:sldId id="332" r:id="rId84"/>
    <p:sldId id="333" r:id="rId85"/>
    <p:sldId id="334" r:id="rId86"/>
    <p:sldId id="335" r:id="rId87"/>
    <p:sldId id="336" r:id="rId88"/>
    <p:sldId id="337" r:id="rId89"/>
    <p:sldId id="338" r:id="rId90"/>
    <p:sldId id="339" r:id="rId91"/>
    <p:sldId id="340" r:id="rId92"/>
    <p:sldId id="341" r:id="rId93"/>
    <p:sldId id="342" r:id="rId94"/>
    <p:sldId id="343" r:id="rId95"/>
    <p:sldId id="344" r:id="rId96"/>
    <p:sldId id="345" r:id="rId97"/>
    <p:sldId id="346" r:id="rId98"/>
    <p:sldId id="347" r:id="rId99"/>
    <p:sldId id="348" r:id="rId100"/>
    <p:sldId id="349" r:id="rId101"/>
    <p:sldId id="350" r:id="rId102"/>
    <p:sldId id="351" r:id="rId103"/>
    <p:sldId id="352" r:id="rId104"/>
    <p:sldId id="353" r:id="rId105"/>
    <p:sldId id="354" r:id="rId106"/>
    <p:sldId id="355" r:id="rId107"/>
    <p:sldId id="356" r:id="rId108"/>
    <p:sldId id="357" r:id="rId109"/>
    <p:sldId id="358" r:id="rId110"/>
    <p:sldId id="359" r:id="rId111"/>
    <p:sldId id="360" r:id="rId112"/>
    <p:sldId id="361" r:id="rId113"/>
    <p:sldId id="362" r:id="rId114"/>
    <p:sldId id="363" r:id="rId115"/>
  </p:sldIdLst>
  <p:sldSz cy="6858000" cx="9144000"/>
  <p:notesSz cx="6858000" cy="9144000"/>
  <p:embeddedFontLst>
    <p:embeddedFont>
      <p:font typeface="EB Garamond"/>
      <p:regular r:id="rId116"/>
      <p:bold r:id="rId117"/>
      <p:italic r:id="rId118"/>
      <p:boldItalic r:id="rId11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http://customooxmlschemas.google.com/">
      <go:slidesCustomData xmlns:go="http://customooxmlschemas.google.com/" r:id="rId120" roundtripDataSignature="AMtx7miwMgdo2m2ggqTUJ2sNFQnuZh+AQQ=="/>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8B6C5962-BCCD-413D-AD64-74E264BF2DE1}">
  <a:tblStyle styleId="{8B6C5962-BCCD-413D-AD64-74E264BF2DE1}" styleName="Table_0">
    <a:wholeTbl>
      <a:tcTxStyle b="off" i="off">
        <a:font>
          <a:latin typeface="Arial"/>
          <a:ea typeface="Arial"/>
          <a:cs typeface="Arial"/>
        </a:font>
        <a:srgbClr val="000000"/>
      </a:tcTxStyle>
      <a:tcStyle>
        <a:tcBdr>
          <a:left>
            <a:ln cap="flat" cmpd="sng" w="12700">
              <a:solidFill>
                <a:srgbClr val="000000"/>
              </a:solidFill>
              <a:prstDash val="solid"/>
              <a:round/>
              <a:headEnd len="sm" w="sm" type="none"/>
              <a:tailEnd len="sm" w="sm" type="none"/>
            </a:ln>
          </a:left>
          <a:right>
            <a:ln cap="flat" cmpd="sng" w="12700">
              <a:solidFill>
                <a:srgbClr val="000000"/>
              </a:solidFill>
              <a:prstDash val="solid"/>
              <a:round/>
              <a:headEnd len="sm" w="sm" type="none"/>
              <a:tailEnd len="sm" w="sm" type="none"/>
            </a:ln>
          </a:right>
          <a:top>
            <a:ln cap="flat" cmpd="sng" w="12700">
              <a:solidFill>
                <a:srgbClr val="000000"/>
              </a:solidFill>
              <a:prstDash val="solid"/>
              <a:round/>
              <a:headEnd len="sm" w="sm" type="none"/>
              <a:tailEnd len="sm" w="sm" type="none"/>
            </a:ln>
          </a:top>
          <a:bottom>
            <a:ln cap="flat" cmpd="sng" w="12700">
              <a:solidFill>
                <a:srgbClr val="000000"/>
              </a:solidFill>
              <a:prstDash val="solid"/>
              <a:round/>
              <a:headEnd len="sm" w="sm" type="none"/>
              <a:tailEnd len="sm" w="sm" type="none"/>
            </a:ln>
          </a:bottom>
          <a:insideH>
            <a:ln cap="flat" cmpd="sng" w="12700">
              <a:solidFill>
                <a:srgbClr val="000000"/>
              </a:solidFill>
              <a:prstDash val="solid"/>
              <a:round/>
              <a:headEnd len="sm" w="sm" type="none"/>
              <a:tailEnd len="sm" w="sm" type="none"/>
            </a:ln>
          </a:insideH>
          <a:insideV>
            <a:ln cap="flat" cmpd="sng" w="12700">
              <a:solidFill>
                <a:srgbClr val="000000"/>
              </a:solidFill>
              <a:prstDash val="solid"/>
              <a:round/>
              <a:headEnd len="sm" w="sm" type="none"/>
              <a:tailEnd len="sm" w="sm" type="none"/>
            </a:ln>
          </a:insideV>
        </a:tcBdr>
      </a:tcStyle>
    </a:wholeTbl>
    <a:band1H>
      <a:tcTxStyle b="off" i="off"/>
    </a:band1H>
    <a:band2H>
      <a:tcTxStyle b="off" i="off"/>
    </a:band2H>
    <a:band1V>
      <a:tcTxStyle b="off" i="off"/>
    </a:band1V>
    <a:band2V>
      <a:tcTxStyle b="off" i="off"/>
    </a:band2V>
    <a:lastCol>
      <a:tcTxStyle b="off" i="off"/>
    </a:lastCol>
    <a:firstCol>
      <a:tcTxStyle b="off" i="off"/>
    </a:firstCol>
    <a:lastRow>
      <a:tcTxStyle b="off" i="off"/>
    </a:lastRow>
    <a:seCell>
      <a:tcTxStyle b="off" i="off"/>
    </a:seCell>
    <a:swCell>
      <a:tcTxStyle b="off" i="off"/>
    </a:swCell>
    <a:firstRow>
      <a:tcTxStyle b="off" i="off"/>
    </a:firstRow>
    <a:neCell>
      <a:tcTxStyle b="off" i="off"/>
    </a:neCell>
    <a:nwCell>
      <a:tcTxStyle b="off" i="off"/>
    </a:nwCell>
  </a:tblStyle>
</a:tblStyleLst>
</file>

<file path=ppt/_rels/presentation.xml.rels><?xml version="1.0" encoding="UTF-8" standalone="yes"?><Relationships xmlns="http://schemas.openxmlformats.org/package/2006/relationships"><Relationship Id="rId40" Type="http://schemas.openxmlformats.org/officeDocument/2006/relationships/slide" Target="slides/slide33.xml"/><Relationship Id="rId42" Type="http://schemas.openxmlformats.org/officeDocument/2006/relationships/slide" Target="slides/slide35.xml"/><Relationship Id="rId41" Type="http://schemas.openxmlformats.org/officeDocument/2006/relationships/slide" Target="slides/slide34.xml"/><Relationship Id="rId44" Type="http://schemas.openxmlformats.org/officeDocument/2006/relationships/slide" Target="slides/slide37.xml"/><Relationship Id="rId43" Type="http://schemas.openxmlformats.org/officeDocument/2006/relationships/slide" Target="slides/slide36.xml"/><Relationship Id="rId46" Type="http://schemas.openxmlformats.org/officeDocument/2006/relationships/slide" Target="slides/slide39.xml"/><Relationship Id="rId45" Type="http://schemas.openxmlformats.org/officeDocument/2006/relationships/slide" Target="slides/slide38.xml"/><Relationship Id="rId107" Type="http://schemas.openxmlformats.org/officeDocument/2006/relationships/slide" Target="slides/slide100.xml"/><Relationship Id="rId106" Type="http://schemas.openxmlformats.org/officeDocument/2006/relationships/slide" Target="slides/slide99.xml"/><Relationship Id="rId105" Type="http://schemas.openxmlformats.org/officeDocument/2006/relationships/slide" Target="slides/slide98.xml"/><Relationship Id="rId104" Type="http://schemas.openxmlformats.org/officeDocument/2006/relationships/slide" Target="slides/slide97.xml"/><Relationship Id="rId109" Type="http://schemas.openxmlformats.org/officeDocument/2006/relationships/slide" Target="slides/slide102.xml"/><Relationship Id="rId108" Type="http://schemas.openxmlformats.org/officeDocument/2006/relationships/slide" Target="slides/slide101.xml"/><Relationship Id="rId48" Type="http://schemas.openxmlformats.org/officeDocument/2006/relationships/slide" Target="slides/slide41.xml"/><Relationship Id="rId47" Type="http://schemas.openxmlformats.org/officeDocument/2006/relationships/slide" Target="slides/slide40.xml"/><Relationship Id="rId49" Type="http://schemas.openxmlformats.org/officeDocument/2006/relationships/slide" Target="slides/slide42.xml"/><Relationship Id="rId103" Type="http://schemas.openxmlformats.org/officeDocument/2006/relationships/slide" Target="slides/slide96.xml"/><Relationship Id="rId102" Type="http://schemas.openxmlformats.org/officeDocument/2006/relationships/slide" Target="slides/slide95.xml"/><Relationship Id="rId101" Type="http://schemas.openxmlformats.org/officeDocument/2006/relationships/slide" Target="slides/slide94.xml"/><Relationship Id="rId100" Type="http://schemas.openxmlformats.org/officeDocument/2006/relationships/slide" Target="slides/slide93.xml"/><Relationship Id="rId31" Type="http://schemas.openxmlformats.org/officeDocument/2006/relationships/slide" Target="slides/slide24.xml"/><Relationship Id="rId30" Type="http://schemas.openxmlformats.org/officeDocument/2006/relationships/slide" Target="slides/slide23.xml"/><Relationship Id="rId33" Type="http://schemas.openxmlformats.org/officeDocument/2006/relationships/slide" Target="slides/slide26.xml"/><Relationship Id="rId32" Type="http://schemas.openxmlformats.org/officeDocument/2006/relationships/slide" Target="slides/slide25.xml"/><Relationship Id="rId35" Type="http://schemas.openxmlformats.org/officeDocument/2006/relationships/slide" Target="slides/slide28.xml"/><Relationship Id="rId34" Type="http://schemas.openxmlformats.org/officeDocument/2006/relationships/slide" Target="slides/slide27.xml"/><Relationship Id="rId37" Type="http://schemas.openxmlformats.org/officeDocument/2006/relationships/slide" Target="slides/slide30.xml"/><Relationship Id="rId36" Type="http://schemas.openxmlformats.org/officeDocument/2006/relationships/slide" Target="slides/slide29.xml"/><Relationship Id="rId39" Type="http://schemas.openxmlformats.org/officeDocument/2006/relationships/slide" Target="slides/slide32.xml"/><Relationship Id="rId38" Type="http://schemas.openxmlformats.org/officeDocument/2006/relationships/slide" Target="slides/slide31.xml"/><Relationship Id="rId20" Type="http://schemas.openxmlformats.org/officeDocument/2006/relationships/slide" Target="slides/slide13.xml"/><Relationship Id="rId22" Type="http://schemas.openxmlformats.org/officeDocument/2006/relationships/slide" Target="slides/slide15.xml"/><Relationship Id="rId21" Type="http://schemas.openxmlformats.org/officeDocument/2006/relationships/slide" Target="slides/slide14.xml"/><Relationship Id="rId24" Type="http://schemas.openxmlformats.org/officeDocument/2006/relationships/slide" Target="slides/slide17.xml"/><Relationship Id="rId23" Type="http://schemas.openxmlformats.org/officeDocument/2006/relationships/slide" Target="slides/slide16.xml"/><Relationship Id="rId26" Type="http://schemas.openxmlformats.org/officeDocument/2006/relationships/slide" Target="slides/slide19.xml"/><Relationship Id="rId25" Type="http://schemas.openxmlformats.org/officeDocument/2006/relationships/slide" Target="slides/slide18.xml"/><Relationship Id="rId120" Type="http://customschemas.google.com/relationships/presentationmetadata" Target="metadata"/><Relationship Id="rId28" Type="http://schemas.openxmlformats.org/officeDocument/2006/relationships/slide" Target="slides/slide21.xml"/><Relationship Id="rId27" Type="http://schemas.openxmlformats.org/officeDocument/2006/relationships/slide" Target="slides/slide20.xml"/><Relationship Id="rId29" Type="http://schemas.openxmlformats.org/officeDocument/2006/relationships/slide" Target="slides/slide22.xml"/><Relationship Id="rId95" Type="http://schemas.openxmlformats.org/officeDocument/2006/relationships/slide" Target="slides/slide88.xml"/><Relationship Id="rId94" Type="http://schemas.openxmlformats.org/officeDocument/2006/relationships/slide" Target="slides/slide87.xml"/><Relationship Id="rId97" Type="http://schemas.openxmlformats.org/officeDocument/2006/relationships/slide" Target="slides/slide90.xml"/><Relationship Id="rId96" Type="http://schemas.openxmlformats.org/officeDocument/2006/relationships/slide" Target="slides/slide89.xml"/><Relationship Id="rId11" Type="http://schemas.openxmlformats.org/officeDocument/2006/relationships/slide" Target="slides/slide4.xml"/><Relationship Id="rId99" Type="http://schemas.openxmlformats.org/officeDocument/2006/relationships/slide" Target="slides/slide92.xml"/><Relationship Id="rId10" Type="http://schemas.openxmlformats.org/officeDocument/2006/relationships/slide" Target="slides/slide3.xml"/><Relationship Id="rId98" Type="http://schemas.openxmlformats.org/officeDocument/2006/relationships/slide" Target="slides/slide91.xml"/><Relationship Id="rId13" Type="http://schemas.openxmlformats.org/officeDocument/2006/relationships/slide" Target="slides/slide6.xml"/><Relationship Id="rId12" Type="http://schemas.openxmlformats.org/officeDocument/2006/relationships/slide" Target="slides/slide5.xml"/><Relationship Id="rId91" Type="http://schemas.openxmlformats.org/officeDocument/2006/relationships/slide" Target="slides/slide84.xml"/><Relationship Id="rId90" Type="http://schemas.openxmlformats.org/officeDocument/2006/relationships/slide" Target="slides/slide83.xml"/><Relationship Id="rId93" Type="http://schemas.openxmlformats.org/officeDocument/2006/relationships/slide" Target="slides/slide86.xml"/><Relationship Id="rId92" Type="http://schemas.openxmlformats.org/officeDocument/2006/relationships/slide" Target="slides/slide85.xml"/><Relationship Id="rId118" Type="http://schemas.openxmlformats.org/officeDocument/2006/relationships/font" Target="fonts/EBGaramond-italic.fntdata"/><Relationship Id="rId117" Type="http://schemas.openxmlformats.org/officeDocument/2006/relationships/font" Target="fonts/EBGaramond-bold.fntdata"/><Relationship Id="rId116" Type="http://schemas.openxmlformats.org/officeDocument/2006/relationships/font" Target="fonts/EBGaramond-regular.fntdata"/><Relationship Id="rId115" Type="http://schemas.openxmlformats.org/officeDocument/2006/relationships/slide" Target="slides/slide108.xml"/><Relationship Id="rId119" Type="http://schemas.openxmlformats.org/officeDocument/2006/relationships/font" Target="fonts/EBGaramond-boldItalic.fntdata"/><Relationship Id="rId15" Type="http://schemas.openxmlformats.org/officeDocument/2006/relationships/slide" Target="slides/slide8.xml"/><Relationship Id="rId110" Type="http://schemas.openxmlformats.org/officeDocument/2006/relationships/slide" Target="slides/slide103.xml"/><Relationship Id="rId14" Type="http://schemas.openxmlformats.org/officeDocument/2006/relationships/slide" Target="slides/slide7.xml"/><Relationship Id="rId17" Type="http://schemas.openxmlformats.org/officeDocument/2006/relationships/slide" Target="slides/slide10.xml"/><Relationship Id="rId16" Type="http://schemas.openxmlformats.org/officeDocument/2006/relationships/slide" Target="slides/slide9.xml"/><Relationship Id="rId19" Type="http://schemas.openxmlformats.org/officeDocument/2006/relationships/slide" Target="slides/slide12.xml"/><Relationship Id="rId114" Type="http://schemas.openxmlformats.org/officeDocument/2006/relationships/slide" Target="slides/slide107.xml"/><Relationship Id="rId18" Type="http://schemas.openxmlformats.org/officeDocument/2006/relationships/slide" Target="slides/slide11.xml"/><Relationship Id="rId113" Type="http://schemas.openxmlformats.org/officeDocument/2006/relationships/slide" Target="slides/slide106.xml"/><Relationship Id="rId112" Type="http://schemas.openxmlformats.org/officeDocument/2006/relationships/slide" Target="slides/slide105.xml"/><Relationship Id="rId111" Type="http://schemas.openxmlformats.org/officeDocument/2006/relationships/slide" Target="slides/slide104.xml"/><Relationship Id="rId84" Type="http://schemas.openxmlformats.org/officeDocument/2006/relationships/slide" Target="slides/slide77.xml"/><Relationship Id="rId83" Type="http://schemas.openxmlformats.org/officeDocument/2006/relationships/slide" Target="slides/slide76.xml"/><Relationship Id="rId86" Type="http://schemas.openxmlformats.org/officeDocument/2006/relationships/slide" Target="slides/slide79.xml"/><Relationship Id="rId85" Type="http://schemas.openxmlformats.org/officeDocument/2006/relationships/slide" Target="slides/slide78.xml"/><Relationship Id="rId88" Type="http://schemas.openxmlformats.org/officeDocument/2006/relationships/slide" Target="slides/slide81.xml"/><Relationship Id="rId87" Type="http://schemas.openxmlformats.org/officeDocument/2006/relationships/slide" Target="slides/slide80.xml"/><Relationship Id="rId89" Type="http://schemas.openxmlformats.org/officeDocument/2006/relationships/slide" Target="slides/slide82.xml"/><Relationship Id="rId80" Type="http://schemas.openxmlformats.org/officeDocument/2006/relationships/slide" Target="slides/slide73.xml"/><Relationship Id="rId82" Type="http://schemas.openxmlformats.org/officeDocument/2006/relationships/slide" Target="slides/slide75.xml"/><Relationship Id="rId81" Type="http://schemas.openxmlformats.org/officeDocument/2006/relationships/slide" Target="slides/slide74.xml"/><Relationship Id="rId1" Type="http://schemas.openxmlformats.org/officeDocument/2006/relationships/theme" Target="theme/theme3.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2.xml"/><Relationship Id="rId5" Type="http://schemas.openxmlformats.org/officeDocument/2006/relationships/slideMaster" Target="slideMasters/slideMaster2.xml"/><Relationship Id="rId6" Type="http://schemas.openxmlformats.org/officeDocument/2006/relationships/slideMaster" Target="slideMasters/slideMaster3.xml"/><Relationship Id="rId7" Type="http://schemas.openxmlformats.org/officeDocument/2006/relationships/notesMaster" Target="notesMasters/notesMaster1.xml"/><Relationship Id="rId8" Type="http://schemas.openxmlformats.org/officeDocument/2006/relationships/slide" Target="slides/slide1.xml"/><Relationship Id="rId73" Type="http://schemas.openxmlformats.org/officeDocument/2006/relationships/slide" Target="slides/slide66.xml"/><Relationship Id="rId72" Type="http://schemas.openxmlformats.org/officeDocument/2006/relationships/slide" Target="slides/slide65.xml"/><Relationship Id="rId75" Type="http://schemas.openxmlformats.org/officeDocument/2006/relationships/slide" Target="slides/slide68.xml"/><Relationship Id="rId74" Type="http://schemas.openxmlformats.org/officeDocument/2006/relationships/slide" Target="slides/slide67.xml"/><Relationship Id="rId77" Type="http://schemas.openxmlformats.org/officeDocument/2006/relationships/slide" Target="slides/slide70.xml"/><Relationship Id="rId76" Type="http://schemas.openxmlformats.org/officeDocument/2006/relationships/slide" Target="slides/slide69.xml"/><Relationship Id="rId79" Type="http://schemas.openxmlformats.org/officeDocument/2006/relationships/slide" Target="slides/slide72.xml"/><Relationship Id="rId78" Type="http://schemas.openxmlformats.org/officeDocument/2006/relationships/slide" Target="slides/slide71.xml"/><Relationship Id="rId71" Type="http://schemas.openxmlformats.org/officeDocument/2006/relationships/slide" Target="slides/slide64.xml"/><Relationship Id="rId70" Type="http://schemas.openxmlformats.org/officeDocument/2006/relationships/slide" Target="slides/slide63.xml"/><Relationship Id="rId62" Type="http://schemas.openxmlformats.org/officeDocument/2006/relationships/slide" Target="slides/slide55.xml"/><Relationship Id="rId61" Type="http://schemas.openxmlformats.org/officeDocument/2006/relationships/slide" Target="slides/slide54.xml"/><Relationship Id="rId64" Type="http://schemas.openxmlformats.org/officeDocument/2006/relationships/slide" Target="slides/slide57.xml"/><Relationship Id="rId63" Type="http://schemas.openxmlformats.org/officeDocument/2006/relationships/slide" Target="slides/slide56.xml"/><Relationship Id="rId66" Type="http://schemas.openxmlformats.org/officeDocument/2006/relationships/slide" Target="slides/slide59.xml"/><Relationship Id="rId65" Type="http://schemas.openxmlformats.org/officeDocument/2006/relationships/slide" Target="slides/slide58.xml"/><Relationship Id="rId68" Type="http://schemas.openxmlformats.org/officeDocument/2006/relationships/slide" Target="slides/slide61.xml"/><Relationship Id="rId67" Type="http://schemas.openxmlformats.org/officeDocument/2006/relationships/slide" Target="slides/slide60.xml"/><Relationship Id="rId60" Type="http://schemas.openxmlformats.org/officeDocument/2006/relationships/slide" Target="slides/slide53.xml"/><Relationship Id="rId69" Type="http://schemas.openxmlformats.org/officeDocument/2006/relationships/slide" Target="slides/slide62.xml"/><Relationship Id="rId51" Type="http://schemas.openxmlformats.org/officeDocument/2006/relationships/slide" Target="slides/slide44.xml"/><Relationship Id="rId50" Type="http://schemas.openxmlformats.org/officeDocument/2006/relationships/slide" Target="slides/slide43.xml"/><Relationship Id="rId53" Type="http://schemas.openxmlformats.org/officeDocument/2006/relationships/slide" Target="slides/slide46.xml"/><Relationship Id="rId52" Type="http://schemas.openxmlformats.org/officeDocument/2006/relationships/slide" Target="slides/slide45.xml"/><Relationship Id="rId55" Type="http://schemas.openxmlformats.org/officeDocument/2006/relationships/slide" Target="slides/slide48.xml"/><Relationship Id="rId54" Type="http://schemas.openxmlformats.org/officeDocument/2006/relationships/slide" Target="slides/slide47.xml"/><Relationship Id="rId57" Type="http://schemas.openxmlformats.org/officeDocument/2006/relationships/slide" Target="slides/slide50.xml"/><Relationship Id="rId56" Type="http://schemas.openxmlformats.org/officeDocument/2006/relationships/slide" Target="slides/slide49.xml"/><Relationship Id="rId59" Type="http://schemas.openxmlformats.org/officeDocument/2006/relationships/slide" Target="slides/slide52.xml"/><Relationship Id="rId58" Type="http://schemas.openxmlformats.org/officeDocument/2006/relationships/slide" Target="slides/slide5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7" name="Shape 207"/>
        <p:cNvGrpSpPr/>
        <p:nvPr/>
      </p:nvGrpSpPr>
      <p:grpSpPr>
        <a:xfrm>
          <a:off x="0" y="0"/>
          <a:ext cx="0" cy="0"/>
          <a:chOff x="0" y="0"/>
          <a:chExt cx="0" cy="0"/>
        </a:xfrm>
      </p:grpSpPr>
      <p:sp>
        <p:nvSpPr>
          <p:cNvPr id="208" name="Google Shape;208;p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9" name="Google Shape;209;p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SzPts val="1100"/>
              <a:buNone/>
            </a:pPr>
            <a:r>
              <a:rPr lang="en" sz="1200">
                <a:solidFill>
                  <a:schemeClr val="dk1"/>
                </a:solidFill>
                <a:latin typeface="Calibri"/>
                <a:ea typeface="Calibri"/>
                <a:cs typeface="Calibri"/>
                <a:sym typeface="Calibri"/>
              </a:rPr>
              <a:t>NSF Funded</a:t>
            </a:r>
            <a:endParaRPr b="0" i="0" sz="1200" u="none" cap="none" strike="noStrike">
              <a:solidFill>
                <a:schemeClr val="dk1"/>
              </a:solidFill>
              <a:latin typeface="Calibri"/>
              <a:ea typeface="Calibri"/>
              <a:cs typeface="Calibri"/>
              <a:sym typeface="Calibri"/>
            </a:endParaRPr>
          </a:p>
        </p:txBody>
      </p:sp>
      <p:sp>
        <p:nvSpPr>
          <p:cNvPr id="210" name="Google Shape;210;p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8" name="Shape 298"/>
        <p:cNvGrpSpPr/>
        <p:nvPr/>
      </p:nvGrpSpPr>
      <p:grpSpPr>
        <a:xfrm>
          <a:off x="0" y="0"/>
          <a:ext cx="0" cy="0"/>
          <a:chOff x="0" y="0"/>
          <a:chExt cx="0" cy="0"/>
        </a:xfrm>
      </p:grpSpPr>
      <p:sp>
        <p:nvSpPr>
          <p:cNvPr id="299" name="Google Shape;299;p1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00" name="Google Shape;300;p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45720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8" name="Shape 1118"/>
        <p:cNvGrpSpPr/>
        <p:nvPr/>
      </p:nvGrpSpPr>
      <p:grpSpPr>
        <a:xfrm>
          <a:off x="0" y="0"/>
          <a:ext cx="0" cy="0"/>
          <a:chOff x="0" y="0"/>
          <a:chExt cx="0" cy="0"/>
        </a:xfrm>
      </p:grpSpPr>
      <p:sp>
        <p:nvSpPr>
          <p:cNvPr id="1119" name="Google Shape;1119;p10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20" name="Google Shape;1120;p10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6" name="Shape 1126"/>
        <p:cNvGrpSpPr/>
        <p:nvPr/>
      </p:nvGrpSpPr>
      <p:grpSpPr>
        <a:xfrm>
          <a:off x="0" y="0"/>
          <a:ext cx="0" cy="0"/>
          <a:chOff x="0" y="0"/>
          <a:chExt cx="0" cy="0"/>
        </a:xfrm>
      </p:grpSpPr>
      <p:sp>
        <p:nvSpPr>
          <p:cNvPr id="1127" name="Google Shape;1127;p10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28" name="Google Shape;1128;p10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4" name="Shape 1134"/>
        <p:cNvGrpSpPr/>
        <p:nvPr/>
      </p:nvGrpSpPr>
      <p:grpSpPr>
        <a:xfrm>
          <a:off x="0" y="0"/>
          <a:ext cx="0" cy="0"/>
          <a:chOff x="0" y="0"/>
          <a:chExt cx="0" cy="0"/>
        </a:xfrm>
      </p:grpSpPr>
      <p:sp>
        <p:nvSpPr>
          <p:cNvPr id="1135" name="Google Shape;1135;p10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36" name="Google Shape;1136;p10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2" name="Shape 1142"/>
        <p:cNvGrpSpPr/>
        <p:nvPr/>
      </p:nvGrpSpPr>
      <p:grpSpPr>
        <a:xfrm>
          <a:off x="0" y="0"/>
          <a:ext cx="0" cy="0"/>
          <a:chOff x="0" y="0"/>
          <a:chExt cx="0" cy="0"/>
        </a:xfrm>
      </p:grpSpPr>
      <p:sp>
        <p:nvSpPr>
          <p:cNvPr id="1143" name="Google Shape;1143;p10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44" name="Google Shape;1144;p10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1" name="Shape 1151"/>
        <p:cNvGrpSpPr/>
        <p:nvPr/>
      </p:nvGrpSpPr>
      <p:grpSpPr>
        <a:xfrm>
          <a:off x="0" y="0"/>
          <a:ext cx="0" cy="0"/>
          <a:chOff x="0" y="0"/>
          <a:chExt cx="0" cy="0"/>
        </a:xfrm>
      </p:grpSpPr>
      <p:sp>
        <p:nvSpPr>
          <p:cNvPr id="1152" name="Google Shape;1152;p10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53" name="Google Shape;1153;p10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9" name="Shape 1159"/>
        <p:cNvGrpSpPr/>
        <p:nvPr/>
      </p:nvGrpSpPr>
      <p:grpSpPr>
        <a:xfrm>
          <a:off x="0" y="0"/>
          <a:ext cx="0" cy="0"/>
          <a:chOff x="0" y="0"/>
          <a:chExt cx="0" cy="0"/>
        </a:xfrm>
      </p:grpSpPr>
      <p:sp>
        <p:nvSpPr>
          <p:cNvPr id="1160" name="Google Shape;1160;p10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61" name="Google Shape;1161;p10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7" name="Shape 1167"/>
        <p:cNvGrpSpPr/>
        <p:nvPr/>
      </p:nvGrpSpPr>
      <p:grpSpPr>
        <a:xfrm>
          <a:off x="0" y="0"/>
          <a:ext cx="0" cy="0"/>
          <a:chOff x="0" y="0"/>
          <a:chExt cx="0" cy="0"/>
        </a:xfrm>
      </p:grpSpPr>
      <p:sp>
        <p:nvSpPr>
          <p:cNvPr id="1168" name="Google Shape;1168;p10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69" name="Google Shape;1169;p10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5" name="Shape 1175"/>
        <p:cNvGrpSpPr/>
        <p:nvPr/>
      </p:nvGrpSpPr>
      <p:grpSpPr>
        <a:xfrm>
          <a:off x="0" y="0"/>
          <a:ext cx="0" cy="0"/>
          <a:chOff x="0" y="0"/>
          <a:chExt cx="0" cy="0"/>
        </a:xfrm>
      </p:grpSpPr>
      <p:sp>
        <p:nvSpPr>
          <p:cNvPr id="1176" name="Google Shape;1176;p10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77" name="Google Shape;1177;p10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3" name="Shape 1183"/>
        <p:cNvGrpSpPr/>
        <p:nvPr/>
      </p:nvGrpSpPr>
      <p:grpSpPr>
        <a:xfrm>
          <a:off x="0" y="0"/>
          <a:ext cx="0" cy="0"/>
          <a:chOff x="0" y="0"/>
          <a:chExt cx="0" cy="0"/>
        </a:xfrm>
      </p:grpSpPr>
      <p:sp>
        <p:nvSpPr>
          <p:cNvPr id="1184" name="Google Shape;1184;p10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85" name="Google Shape;1185;p10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6" name="Shape 306"/>
        <p:cNvGrpSpPr/>
        <p:nvPr/>
      </p:nvGrpSpPr>
      <p:grpSpPr>
        <a:xfrm>
          <a:off x="0" y="0"/>
          <a:ext cx="0" cy="0"/>
          <a:chOff x="0" y="0"/>
          <a:chExt cx="0" cy="0"/>
        </a:xfrm>
      </p:grpSpPr>
      <p:sp>
        <p:nvSpPr>
          <p:cNvPr id="307" name="Google Shape;307;p1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08" name="Google Shape;308;p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Sarah</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4" name="Shape 314"/>
        <p:cNvGrpSpPr/>
        <p:nvPr/>
      </p:nvGrpSpPr>
      <p:grpSpPr>
        <a:xfrm>
          <a:off x="0" y="0"/>
          <a:ext cx="0" cy="0"/>
          <a:chOff x="0" y="0"/>
          <a:chExt cx="0" cy="0"/>
        </a:xfrm>
      </p:grpSpPr>
      <p:sp>
        <p:nvSpPr>
          <p:cNvPr id="315" name="Google Shape;315;p1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16" name="Google Shape;316;p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Sarah</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4" name="Shape 324"/>
        <p:cNvGrpSpPr/>
        <p:nvPr/>
      </p:nvGrpSpPr>
      <p:grpSpPr>
        <a:xfrm>
          <a:off x="0" y="0"/>
          <a:ext cx="0" cy="0"/>
          <a:chOff x="0" y="0"/>
          <a:chExt cx="0" cy="0"/>
        </a:xfrm>
      </p:grpSpPr>
      <p:sp>
        <p:nvSpPr>
          <p:cNvPr id="325" name="Google Shape;325;p1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26" name="Google Shape;326;p1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Student notebook p. 4</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3" name="Shape 333"/>
        <p:cNvGrpSpPr/>
        <p:nvPr/>
      </p:nvGrpSpPr>
      <p:grpSpPr>
        <a:xfrm>
          <a:off x="0" y="0"/>
          <a:ext cx="0" cy="0"/>
          <a:chOff x="0" y="0"/>
          <a:chExt cx="0" cy="0"/>
        </a:xfrm>
      </p:grpSpPr>
      <p:sp>
        <p:nvSpPr>
          <p:cNvPr id="334" name="Google Shape;334;p1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35" name="Google Shape;335;p1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1" name="Shape 341"/>
        <p:cNvGrpSpPr/>
        <p:nvPr/>
      </p:nvGrpSpPr>
      <p:grpSpPr>
        <a:xfrm>
          <a:off x="0" y="0"/>
          <a:ext cx="0" cy="0"/>
          <a:chOff x="0" y="0"/>
          <a:chExt cx="0" cy="0"/>
        </a:xfrm>
      </p:grpSpPr>
      <p:sp>
        <p:nvSpPr>
          <p:cNvPr id="342" name="Google Shape;342;p1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43" name="Google Shape;343;p1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9" name="Shape 349"/>
        <p:cNvGrpSpPr/>
        <p:nvPr/>
      </p:nvGrpSpPr>
      <p:grpSpPr>
        <a:xfrm>
          <a:off x="0" y="0"/>
          <a:ext cx="0" cy="0"/>
          <a:chOff x="0" y="0"/>
          <a:chExt cx="0" cy="0"/>
        </a:xfrm>
      </p:grpSpPr>
      <p:sp>
        <p:nvSpPr>
          <p:cNvPr id="350" name="Google Shape;350;p1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51" name="Google Shape;351;p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7" name="Shape 357"/>
        <p:cNvGrpSpPr/>
        <p:nvPr/>
      </p:nvGrpSpPr>
      <p:grpSpPr>
        <a:xfrm>
          <a:off x="0" y="0"/>
          <a:ext cx="0" cy="0"/>
          <a:chOff x="0" y="0"/>
          <a:chExt cx="0" cy="0"/>
        </a:xfrm>
      </p:grpSpPr>
      <p:sp>
        <p:nvSpPr>
          <p:cNvPr id="358" name="Google Shape;358;p1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59" name="Google Shape;359;p1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7" name="Shape 367"/>
        <p:cNvGrpSpPr/>
        <p:nvPr/>
      </p:nvGrpSpPr>
      <p:grpSpPr>
        <a:xfrm>
          <a:off x="0" y="0"/>
          <a:ext cx="0" cy="0"/>
          <a:chOff x="0" y="0"/>
          <a:chExt cx="0" cy="0"/>
        </a:xfrm>
      </p:grpSpPr>
      <p:sp>
        <p:nvSpPr>
          <p:cNvPr id="368" name="Google Shape;368;p1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69" name="Google Shape;369;p1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9" name="Shape 379"/>
        <p:cNvGrpSpPr/>
        <p:nvPr/>
      </p:nvGrpSpPr>
      <p:grpSpPr>
        <a:xfrm>
          <a:off x="0" y="0"/>
          <a:ext cx="0" cy="0"/>
          <a:chOff x="0" y="0"/>
          <a:chExt cx="0" cy="0"/>
        </a:xfrm>
      </p:grpSpPr>
      <p:sp>
        <p:nvSpPr>
          <p:cNvPr id="380" name="Google Shape;380;p1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81" name="Google Shape;381;p1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(Optional Slide) This slide is optional - it has average rainfall, different than what it is in the student notebook. If you think your students will have difficulty with averages versus total amounts, you can skip this slide.</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1" name="Shape 221"/>
        <p:cNvGrpSpPr/>
        <p:nvPr/>
      </p:nvGrpSpPr>
      <p:grpSpPr>
        <a:xfrm>
          <a:off x="0" y="0"/>
          <a:ext cx="0" cy="0"/>
          <a:chOff x="0" y="0"/>
          <a:chExt cx="0" cy="0"/>
        </a:xfrm>
      </p:grpSpPr>
      <p:sp>
        <p:nvSpPr>
          <p:cNvPr id="222" name="Google Shape;222;p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23" name="Google Shape;223;p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7" name="Shape 387"/>
        <p:cNvGrpSpPr/>
        <p:nvPr/>
      </p:nvGrpSpPr>
      <p:grpSpPr>
        <a:xfrm>
          <a:off x="0" y="0"/>
          <a:ext cx="0" cy="0"/>
          <a:chOff x="0" y="0"/>
          <a:chExt cx="0" cy="0"/>
        </a:xfrm>
      </p:grpSpPr>
      <p:sp>
        <p:nvSpPr>
          <p:cNvPr id="388" name="Google Shape;388;p2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89" name="Google Shape;389;p2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5" name="Shape 395"/>
        <p:cNvGrpSpPr/>
        <p:nvPr/>
      </p:nvGrpSpPr>
      <p:grpSpPr>
        <a:xfrm>
          <a:off x="0" y="0"/>
          <a:ext cx="0" cy="0"/>
          <a:chOff x="0" y="0"/>
          <a:chExt cx="0" cy="0"/>
        </a:xfrm>
      </p:grpSpPr>
      <p:sp>
        <p:nvSpPr>
          <p:cNvPr id="396" name="Google Shape;396;p2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97" name="Google Shape;397;p2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3" name="Shape 403"/>
        <p:cNvGrpSpPr/>
        <p:nvPr/>
      </p:nvGrpSpPr>
      <p:grpSpPr>
        <a:xfrm>
          <a:off x="0" y="0"/>
          <a:ext cx="0" cy="0"/>
          <a:chOff x="0" y="0"/>
          <a:chExt cx="0" cy="0"/>
        </a:xfrm>
      </p:grpSpPr>
      <p:sp>
        <p:nvSpPr>
          <p:cNvPr id="404" name="Google Shape;404;p2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05" name="Google Shape;405;p2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1" name="Shape 411"/>
        <p:cNvGrpSpPr/>
        <p:nvPr/>
      </p:nvGrpSpPr>
      <p:grpSpPr>
        <a:xfrm>
          <a:off x="0" y="0"/>
          <a:ext cx="0" cy="0"/>
          <a:chOff x="0" y="0"/>
          <a:chExt cx="0" cy="0"/>
        </a:xfrm>
      </p:grpSpPr>
      <p:sp>
        <p:nvSpPr>
          <p:cNvPr id="412" name="Google Shape;412;p2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13" name="Google Shape;413;p2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0" name="Shape 420"/>
        <p:cNvGrpSpPr/>
        <p:nvPr/>
      </p:nvGrpSpPr>
      <p:grpSpPr>
        <a:xfrm>
          <a:off x="0" y="0"/>
          <a:ext cx="0" cy="0"/>
          <a:chOff x="0" y="0"/>
          <a:chExt cx="0" cy="0"/>
        </a:xfrm>
      </p:grpSpPr>
      <p:sp>
        <p:nvSpPr>
          <p:cNvPr id="421" name="Google Shape;421;p2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22" name="Google Shape;422;p2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8" name="Shape 428"/>
        <p:cNvGrpSpPr/>
        <p:nvPr/>
      </p:nvGrpSpPr>
      <p:grpSpPr>
        <a:xfrm>
          <a:off x="0" y="0"/>
          <a:ext cx="0" cy="0"/>
          <a:chOff x="0" y="0"/>
          <a:chExt cx="0" cy="0"/>
        </a:xfrm>
      </p:grpSpPr>
      <p:sp>
        <p:nvSpPr>
          <p:cNvPr id="429" name="Google Shape;429;p2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30" name="Google Shape;430;p2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7" name="Shape 437"/>
        <p:cNvGrpSpPr/>
        <p:nvPr/>
      </p:nvGrpSpPr>
      <p:grpSpPr>
        <a:xfrm>
          <a:off x="0" y="0"/>
          <a:ext cx="0" cy="0"/>
          <a:chOff x="0" y="0"/>
          <a:chExt cx="0" cy="0"/>
        </a:xfrm>
      </p:grpSpPr>
      <p:sp>
        <p:nvSpPr>
          <p:cNvPr id="438" name="Google Shape;438;p2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39" name="Google Shape;439;p2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7" name="Shape 447"/>
        <p:cNvGrpSpPr/>
        <p:nvPr/>
      </p:nvGrpSpPr>
      <p:grpSpPr>
        <a:xfrm>
          <a:off x="0" y="0"/>
          <a:ext cx="0" cy="0"/>
          <a:chOff x="0" y="0"/>
          <a:chExt cx="0" cy="0"/>
        </a:xfrm>
      </p:grpSpPr>
      <p:sp>
        <p:nvSpPr>
          <p:cNvPr id="448" name="Google Shape;448;p2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49" name="Google Shape;449;p2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6" name="Shape 456"/>
        <p:cNvGrpSpPr/>
        <p:nvPr/>
      </p:nvGrpSpPr>
      <p:grpSpPr>
        <a:xfrm>
          <a:off x="0" y="0"/>
          <a:ext cx="0" cy="0"/>
          <a:chOff x="0" y="0"/>
          <a:chExt cx="0" cy="0"/>
        </a:xfrm>
      </p:grpSpPr>
      <p:sp>
        <p:nvSpPr>
          <p:cNvPr id="457" name="Google Shape;457;p2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58" name="Google Shape;458;p2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4" name="Shape 464"/>
        <p:cNvGrpSpPr/>
        <p:nvPr/>
      </p:nvGrpSpPr>
      <p:grpSpPr>
        <a:xfrm>
          <a:off x="0" y="0"/>
          <a:ext cx="0" cy="0"/>
          <a:chOff x="0" y="0"/>
          <a:chExt cx="0" cy="0"/>
        </a:xfrm>
      </p:grpSpPr>
      <p:sp>
        <p:nvSpPr>
          <p:cNvPr id="465" name="Google Shape;465;p2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66" name="Google Shape;466;p2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0" name="Shape 230"/>
        <p:cNvGrpSpPr/>
        <p:nvPr/>
      </p:nvGrpSpPr>
      <p:grpSpPr>
        <a:xfrm>
          <a:off x="0" y="0"/>
          <a:ext cx="0" cy="0"/>
          <a:chOff x="0" y="0"/>
          <a:chExt cx="0" cy="0"/>
        </a:xfrm>
      </p:grpSpPr>
      <p:sp>
        <p:nvSpPr>
          <p:cNvPr id="231" name="Google Shape;231;p3:notes"/>
          <p:cNvSpPr txBox="1"/>
          <p:nvPr>
            <p:ph idx="1" type="body"/>
          </p:nvPr>
        </p:nvSpPr>
        <p:spPr>
          <a:xfrm>
            <a:off x="914400" y="4343400"/>
            <a:ext cx="5029200" cy="41148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32" name="Google Shape;232;p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2" name="Shape 472"/>
        <p:cNvGrpSpPr/>
        <p:nvPr/>
      </p:nvGrpSpPr>
      <p:grpSpPr>
        <a:xfrm>
          <a:off x="0" y="0"/>
          <a:ext cx="0" cy="0"/>
          <a:chOff x="0" y="0"/>
          <a:chExt cx="0" cy="0"/>
        </a:xfrm>
      </p:grpSpPr>
      <p:sp>
        <p:nvSpPr>
          <p:cNvPr id="473" name="Google Shape;473;p3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74" name="Google Shape;474;p3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2" name="Shape 482"/>
        <p:cNvGrpSpPr/>
        <p:nvPr/>
      </p:nvGrpSpPr>
      <p:grpSpPr>
        <a:xfrm>
          <a:off x="0" y="0"/>
          <a:ext cx="0" cy="0"/>
          <a:chOff x="0" y="0"/>
          <a:chExt cx="0" cy="0"/>
        </a:xfrm>
      </p:grpSpPr>
      <p:sp>
        <p:nvSpPr>
          <p:cNvPr id="483" name="Google Shape;483;p3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84" name="Google Shape;484;p3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1" name="Shape 491"/>
        <p:cNvGrpSpPr/>
        <p:nvPr/>
      </p:nvGrpSpPr>
      <p:grpSpPr>
        <a:xfrm>
          <a:off x="0" y="0"/>
          <a:ext cx="0" cy="0"/>
          <a:chOff x="0" y="0"/>
          <a:chExt cx="0" cy="0"/>
        </a:xfrm>
      </p:grpSpPr>
      <p:sp>
        <p:nvSpPr>
          <p:cNvPr id="492" name="Google Shape;492;p3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93" name="Google Shape;493;p3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2" name="Shape 502"/>
        <p:cNvGrpSpPr/>
        <p:nvPr/>
      </p:nvGrpSpPr>
      <p:grpSpPr>
        <a:xfrm>
          <a:off x="0" y="0"/>
          <a:ext cx="0" cy="0"/>
          <a:chOff x="0" y="0"/>
          <a:chExt cx="0" cy="0"/>
        </a:xfrm>
      </p:grpSpPr>
      <p:sp>
        <p:nvSpPr>
          <p:cNvPr id="503" name="Google Shape;503;p3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04" name="Google Shape;504;p3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These are models the EPA uses to calculate stormwater runoff.</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3" name="Shape 513"/>
        <p:cNvGrpSpPr/>
        <p:nvPr/>
      </p:nvGrpSpPr>
      <p:grpSpPr>
        <a:xfrm>
          <a:off x="0" y="0"/>
          <a:ext cx="0" cy="0"/>
          <a:chOff x="0" y="0"/>
          <a:chExt cx="0" cy="0"/>
        </a:xfrm>
      </p:grpSpPr>
      <p:sp>
        <p:nvSpPr>
          <p:cNvPr id="514" name="Google Shape;514;p3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15" name="Google Shape;515;p3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2" name="Shape 522"/>
        <p:cNvGrpSpPr/>
        <p:nvPr/>
      </p:nvGrpSpPr>
      <p:grpSpPr>
        <a:xfrm>
          <a:off x="0" y="0"/>
          <a:ext cx="0" cy="0"/>
          <a:chOff x="0" y="0"/>
          <a:chExt cx="0" cy="0"/>
        </a:xfrm>
      </p:grpSpPr>
      <p:sp>
        <p:nvSpPr>
          <p:cNvPr id="523" name="Google Shape;523;p3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24" name="Google Shape;524;p3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1" name="Shape 531"/>
        <p:cNvGrpSpPr/>
        <p:nvPr/>
      </p:nvGrpSpPr>
      <p:grpSpPr>
        <a:xfrm>
          <a:off x="0" y="0"/>
          <a:ext cx="0" cy="0"/>
          <a:chOff x="0" y="0"/>
          <a:chExt cx="0" cy="0"/>
        </a:xfrm>
      </p:grpSpPr>
      <p:sp>
        <p:nvSpPr>
          <p:cNvPr id="532" name="Google Shape;532;p3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33" name="Google Shape;533;p3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1" name="Shape 541"/>
        <p:cNvGrpSpPr/>
        <p:nvPr/>
      </p:nvGrpSpPr>
      <p:grpSpPr>
        <a:xfrm>
          <a:off x="0" y="0"/>
          <a:ext cx="0" cy="0"/>
          <a:chOff x="0" y="0"/>
          <a:chExt cx="0" cy="0"/>
        </a:xfrm>
      </p:grpSpPr>
      <p:sp>
        <p:nvSpPr>
          <p:cNvPr id="542" name="Google Shape;542;p3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43" name="Google Shape;543;p3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1" name="Shape 551"/>
        <p:cNvGrpSpPr/>
        <p:nvPr/>
      </p:nvGrpSpPr>
      <p:grpSpPr>
        <a:xfrm>
          <a:off x="0" y="0"/>
          <a:ext cx="0" cy="0"/>
          <a:chOff x="0" y="0"/>
          <a:chExt cx="0" cy="0"/>
        </a:xfrm>
      </p:grpSpPr>
      <p:sp>
        <p:nvSpPr>
          <p:cNvPr id="552" name="Google Shape;552;p3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53" name="Google Shape;553;p3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8" name="Shape 558"/>
        <p:cNvGrpSpPr/>
        <p:nvPr/>
      </p:nvGrpSpPr>
      <p:grpSpPr>
        <a:xfrm>
          <a:off x="0" y="0"/>
          <a:ext cx="0" cy="0"/>
          <a:chOff x="0" y="0"/>
          <a:chExt cx="0" cy="0"/>
        </a:xfrm>
      </p:grpSpPr>
      <p:sp>
        <p:nvSpPr>
          <p:cNvPr id="559" name="Google Shape;559;p3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60" name="Google Shape;560;p3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7" name="Shape 237"/>
        <p:cNvGrpSpPr/>
        <p:nvPr/>
      </p:nvGrpSpPr>
      <p:grpSpPr>
        <a:xfrm>
          <a:off x="0" y="0"/>
          <a:ext cx="0" cy="0"/>
          <a:chOff x="0" y="0"/>
          <a:chExt cx="0" cy="0"/>
        </a:xfrm>
      </p:grpSpPr>
      <p:sp>
        <p:nvSpPr>
          <p:cNvPr id="238" name="Google Shape;238;p4:notes"/>
          <p:cNvSpPr txBox="1"/>
          <p:nvPr>
            <p:ph idx="1" type="body"/>
          </p:nvPr>
        </p:nvSpPr>
        <p:spPr>
          <a:xfrm>
            <a:off x="914400" y="4343400"/>
            <a:ext cx="5029200" cy="41148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39" name="Google Shape;239;p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6" name="Shape 566"/>
        <p:cNvGrpSpPr/>
        <p:nvPr/>
      </p:nvGrpSpPr>
      <p:grpSpPr>
        <a:xfrm>
          <a:off x="0" y="0"/>
          <a:ext cx="0" cy="0"/>
          <a:chOff x="0" y="0"/>
          <a:chExt cx="0" cy="0"/>
        </a:xfrm>
      </p:grpSpPr>
      <p:sp>
        <p:nvSpPr>
          <p:cNvPr id="567" name="Google Shape;567;p4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68" name="Google Shape;568;p4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4" name="Shape 574"/>
        <p:cNvGrpSpPr/>
        <p:nvPr/>
      </p:nvGrpSpPr>
      <p:grpSpPr>
        <a:xfrm>
          <a:off x="0" y="0"/>
          <a:ext cx="0" cy="0"/>
          <a:chOff x="0" y="0"/>
          <a:chExt cx="0" cy="0"/>
        </a:xfrm>
      </p:grpSpPr>
      <p:sp>
        <p:nvSpPr>
          <p:cNvPr id="575" name="Google Shape;575;p4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76" name="Google Shape;576;p4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3" name="Shape 583"/>
        <p:cNvGrpSpPr/>
        <p:nvPr/>
      </p:nvGrpSpPr>
      <p:grpSpPr>
        <a:xfrm>
          <a:off x="0" y="0"/>
          <a:ext cx="0" cy="0"/>
          <a:chOff x="0" y="0"/>
          <a:chExt cx="0" cy="0"/>
        </a:xfrm>
      </p:grpSpPr>
      <p:sp>
        <p:nvSpPr>
          <p:cNvPr id="584" name="Google Shape;584;p4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85" name="Google Shape;585;p4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2" name="Shape 592"/>
        <p:cNvGrpSpPr/>
        <p:nvPr/>
      </p:nvGrpSpPr>
      <p:grpSpPr>
        <a:xfrm>
          <a:off x="0" y="0"/>
          <a:ext cx="0" cy="0"/>
          <a:chOff x="0" y="0"/>
          <a:chExt cx="0" cy="0"/>
        </a:xfrm>
      </p:grpSpPr>
      <p:sp>
        <p:nvSpPr>
          <p:cNvPr id="593" name="Google Shape;593;p4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94" name="Google Shape;594;p4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0" name="Shape 600"/>
        <p:cNvGrpSpPr/>
        <p:nvPr/>
      </p:nvGrpSpPr>
      <p:grpSpPr>
        <a:xfrm>
          <a:off x="0" y="0"/>
          <a:ext cx="0" cy="0"/>
          <a:chOff x="0" y="0"/>
          <a:chExt cx="0" cy="0"/>
        </a:xfrm>
      </p:grpSpPr>
      <p:sp>
        <p:nvSpPr>
          <p:cNvPr id="601" name="Google Shape;601;p4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02" name="Google Shape;602;p4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7" name="Shape 607"/>
        <p:cNvGrpSpPr/>
        <p:nvPr/>
      </p:nvGrpSpPr>
      <p:grpSpPr>
        <a:xfrm>
          <a:off x="0" y="0"/>
          <a:ext cx="0" cy="0"/>
          <a:chOff x="0" y="0"/>
          <a:chExt cx="0" cy="0"/>
        </a:xfrm>
      </p:grpSpPr>
      <p:sp>
        <p:nvSpPr>
          <p:cNvPr id="608" name="Google Shape;608;p4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09" name="Google Shape;609;p4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5" name="Shape 615"/>
        <p:cNvGrpSpPr/>
        <p:nvPr/>
      </p:nvGrpSpPr>
      <p:grpSpPr>
        <a:xfrm>
          <a:off x="0" y="0"/>
          <a:ext cx="0" cy="0"/>
          <a:chOff x="0" y="0"/>
          <a:chExt cx="0" cy="0"/>
        </a:xfrm>
      </p:grpSpPr>
      <p:sp>
        <p:nvSpPr>
          <p:cNvPr id="616" name="Google Shape;616;p4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17" name="Google Shape;617;p4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3" name="Shape 623"/>
        <p:cNvGrpSpPr/>
        <p:nvPr/>
      </p:nvGrpSpPr>
      <p:grpSpPr>
        <a:xfrm>
          <a:off x="0" y="0"/>
          <a:ext cx="0" cy="0"/>
          <a:chOff x="0" y="0"/>
          <a:chExt cx="0" cy="0"/>
        </a:xfrm>
      </p:grpSpPr>
      <p:sp>
        <p:nvSpPr>
          <p:cNvPr id="624" name="Google Shape;624;p4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25" name="Google Shape;625;p4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7" name="Shape 637"/>
        <p:cNvGrpSpPr/>
        <p:nvPr/>
      </p:nvGrpSpPr>
      <p:grpSpPr>
        <a:xfrm>
          <a:off x="0" y="0"/>
          <a:ext cx="0" cy="0"/>
          <a:chOff x="0" y="0"/>
          <a:chExt cx="0" cy="0"/>
        </a:xfrm>
      </p:grpSpPr>
      <p:sp>
        <p:nvSpPr>
          <p:cNvPr id="638" name="Google Shape;638;p4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39" name="Google Shape;639;p4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7" name="Shape 647"/>
        <p:cNvGrpSpPr/>
        <p:nvPr/>
      </p:nvGrpSpPr>
      <p:grpSpPr>
        <a:xfrm>
          <a:off x="0" y="0"/>
          <a:ext cx="0" cy="0"/>
          <a:chOff x="0" y="0"/>
          <a:chExt cx="0" cy="0"/>
        </a:xfrm>
      </p:grpSpPr>
      <p:sp>
        <p:nvSpPr>
          <p:cNvPr id="648" name="Google Shape;648;p4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49" name="Google Shape;649;p4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5" name="Shape 245"/>
        <p:cNvGrpSpPr/>
        <p:nvPr/>
      </p:nvGrpSpPr>
      <p:grpSpPr>
        <a:xfrm>
          <a:off x="0" y="0"/>
          <a:ext cx="0" cy="0"/>
          <a:chOff x="0" y="0"/>
          <a:chExt cx="0" cy="0"/>
        </a:xfrm>
      </p:grpSpPr>
      <p:sp>
        <p:nvSpPr>
          <p:cNvPr id="246" name="Google Shape;246;p5:notes"/>
          <p:cNvSpPr txBox="1"/>
          <p:nvPr>
            <p:ph idx="1" type="body"/>
          </p:nvPr>
        </p:nvSpPr>
        <p:spPr>
          <a:xfrm>
            <a:off x="914400" y="4343400"/>
            <a:ext cx="5029200" cy="41148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47" name="Google Shape;247;p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5" name="Shape 655"/>
        <p:cNvGrpSpPr/>
        <p:nvPr/>
      </p:nvGrpSpPr>
      <p:grpSpPr>
        <a:xfrm>
          <a:off x="0" y="0"/>
          <a:ext cx="0" cy="0"/>
          <a:chOff x="0" y="0"/>
          <a:chExt cx="0" cy="0"/>
        </a:xfrm>
      </p:grpSpPr>
      <p:sp>
        <p:nvSpPr>
          <p:cNvPr id="656" name="Google Shape;656;p5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57" name="Google Shape;657;p5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Should be 6.9 and 6.10</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4" name="Shape 664"/>
        <p:cNvGrpSpPr/>
        <p:nvPr/>
      </p:nvGrpSpPr>
      <p:grpSpPr>
        <a:xfrm>
          <a:off x="0" y="0"/>
          <a:ext cx="0" cy="0"/>
          <a:chOff x="0" y="0"/>
          <a:chExt cx="0" cy="0"/>
        </a:xfrm>
      </p:grpSpPr>
      <p:sp>
        <p:nvSpPr>
          <p:cNvPr id="665" name="Google Shape;665;p5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66" name="Google Shape;666;p5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Generating the need for computational modeling</a:t>
            </a:r>
            <a:endParaRPr/>
          </a:p>
          <a:p>
            <a:pPr indent="0" lvl="0" marL="0" rtl="0" algn="l">
              <a:lnSpc>
                <a:spcPct val="100000"/>
              </a:lnSpc>
              <a:spcBef>
                <a:spcPts val="0"/>
              </a:spcBef>
              <a:spcAft>
                <a:spcPts val="0"/>
              </a:spcAft>
              <a:buSzPts val="1100"/>
              <a:buNone/>
            </a:pPr>
            <a:r>
              <a:rPr lang="en"/>
              <a:t>We need to know which design is best - should we calculate this all by hand? Or use computational modeling??</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2" name="Shape 672"/>
        <p:cNvGrpSpPr/>
        <p:nvPr/>
      </p:nvGrpSpPr>
      <p:grpSpPr>
        <a:xfrm>
          <a:off x="0" y="0"/>
          <a:ext cx="0" cy="0"/>
          <a:chOff x="0" y="0"/>
          <a:chExt cx="0" cy="0"/>
        </a:xfrm>
      </p:grpSpPr>
      <p:sp>
        <p:nvSpPr>
          <p:cNvPr id="673" name="Google Shape;673;p5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74" name="Google Shape;674;p5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9" name="Shape 679"/>
        <p:cNvGrpSpPr/>
        <p:nvPr/>
      </p:nvGrpSpPr>
      <p:grpSpPr>
        <a:xfrm>
          <a:off x="0" y="0"/>
          <a:ext cx="0" cy="0"/>
          <a:chOff x="0" y="0"/>
          <a:chExt cx="0" cy="0"/>
        </a:xfrm>
      </p:grpSpPr>
      <p:sp>
        <p:nvSpPr>
          <p:cNvPr id="680" name="Google Shape;680;p5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81" name="Google Shape;681;p5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7" name="Shape 687"/>
        <p:cNvGrpSpPr/>
        <p:nvPr/>
      </p:nvGrpSpPr>
      <p:grpSpPr>
        <a:xfrm>
          <a:off x="0" y="0"/>
          <a:ext cx="0" cy="0"/>
          <a:chOff x="0" y="0"/>
          <a:chExt cx="0" cy="0"/>
        </a:xfrm>
      </p:grpSpPr>
      <p:sp>
        <p:nvSpPr>
          <p:cNvPr id="688" name="Google Shape;688;p5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89" name="Google Shape;689;p5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5" name="Shape 695"/>
        <p:cNvGrpSpPr/>
        <p:nvPr/>
      </p:nvGrpSpPr>
      <p:grpSpPr>
        <a:xfrm>
          <a:off x="0" y="0"/>
          <a:ext cx="0" cy="0"/>
          <a:chOff x="0" y="0"/>
          <a:chExt cx="0" cy="0"/>
        </a:xfrm>
      </p:grpSpPr>
      <p:sp>
        <p:nvSpPr>
          <p:cNvPr id="696" name="Google Shape;696;p5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97" name="Google Shape;697;p5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3" name="Shape 703"/>
        <p:cNvGrpSpPr/>
        <p:nvPr/>
      </p:nvGrpSpPr>
      <p:grpSpPr>
        <a:xfrm>
          <a:off x="0" y="0"/>
          <a:ext cx="0" cy="0"/>
          <a:chOff x="0" y="0"/>
          <a:chExt cx="0" cy="0"/>
        </a:xfrm>
      </p:grpSpPr>
      <p:sp>
        <p:nvSpPr>
          <p:cNvPr id="704" name="Google Shape;704;p5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05" name="Google Shape;705;p5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1" name="Shape 711"/>
        <p:cNvGrpSpPr/>
        <p:nvPr/>
      </p:nvGrpSpPr>
      <p:grpSpPr>
        <a:xfrm>
          <a:off x="0" y="0"/>
          <a:ext cx="0" cy="0"/>
          <a:chOff x="0" y="0"/>
          <a:chExt cx="0" cy="0"/>
        </a:xfrm>
      </p:grpSpPr>
      <p:sp>
        <p:nvSpPr>
          <p:cNvPr id="712" name="Google Shape;712;p5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13" name="Google Shape;713;p5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0" name="Shape 720"/>
        <p:cNvGrpSpPr/>
        <p:nvPr/>
      </p:nvGrpSpPr>
      <p:grpSpPr>
        <a:xfrm>
          <a:off x="0" y="0"/>
          <a:ext cx="0" cy="0"/>
          <a:chOff x="0" y="0"/>
          <a:chExt cx="0" cy="0"/>
        </a:xfrm>
      </p:grpSpPr>
      <p:sp>
        <p:nvSpPr>
          <p:cNvPr id="721" name="Google Shape;721;p5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22" name="Google Shape;722;p5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9" name="Shape 729"/>
        <p:cNvGrpSpPr/>
        <p:nvPr/>
      </p:nvGrpSpPr>
      <p:grpSpPr>
        <a:xfrm>
          <a:off x="0" y="0"/>
          <a:ext cx="0" cy="0"/>
          <a:chOff x="0" y="0"/>
          <a:chExt cx="0" cy="0"/>
        </a:xfrm>
      </p:grpSpPr>
      <p:sp>
        <p:nvSpPr>
          <p:cNvPr id="730" name="Google Shape;730;p5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31" name="Google Shape;731;p5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9" name="Shape 259"/>
        <p:cNvGrpSpPr/>
        <p:nvPr/>
      </p:nvGrpSpPr>
      <p:grpSpPr>
        <a:xfrm>
          <a:off x="0" y="0"/>
          <a:ext cx="0" cy="0"/>
          <a:chOff x="0" y="0"/>
          <a:chExt cx="0" cy="0"/>
        </a:xfrm>
      </p:grpSpPr>
      <p:sp>
        <p:nvSpPr>
          <p:cNvPr id="260" name="Google Shape;260;p6:notes"/>
          <p:cNvSpPr txBox="1"/>
          <p:nvPr>
            <p:ph idx="1" type="body"/>
          </p:nvPr>
        </p:nvSpPr>
        <p:spPr>
          <a:xfrm>
            <a:off x="914400" y="4343400"/>
            <a:ext cx="5029200" cy="41148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61" name="Google Shape;261;p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7" name="Shape 737"/>
        <p:cNvGrpSpPr/>
        <p:nvPr/>
      </p:nvGrpSpPr>
      <p:grpSpPr>
        <a:xfrm>
          <a:off x="0" y="0"/>
          <a:ext cx="0" cy="0"/>
          <a:chOff x="0" y="0"/>
          <a:chExt cx="0" cy="0"/>
        </a:xfrm>
      </p:grpSpPr>
      <p:sp>
        <p:nvSpPr>
          <p:cNvPr id="738" name="Google Shape;738;p6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39" name="Google Shape;739;p6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7" name="Shape 747"/>
        <p:cNvGrpSpPr/>
        <p:nvPr/>
      </p:nvGrpSpPr>
      <p:grpSpPr>
        <a:xfrm>
          <a:off x="0" y="0"/>
          <a:ext cx="0" cy="0"/>
          <a:chOff x="0" y="0"/>
          <a:chExt cx="0" cy="0"/>
        </a:xfrm>
      </p:grpSpPr>
      <p:sp>
        <p:nvSpPr>
          <p:cNvPr id="748" name="Google Shape;748;p6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49" name="Google Shape;749;p6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7" name="Shape 757"/>
        <p:cNvGrpSpPr/>
        <p:nvPr/>
      </p:nvGrpSpPr>
      <p:grpSpPr>
        <a:xfrm>
          <a:off x="0" y="0"/>
          <a:ext cx="0" cy="0"/>
          <a:chOff x="0" y="0"/>
          <a:chExt cx="0" cy="0"/>
        </a:xfrm>
      </p:grpSpPr>
      <p:sp>
        <p:nvSpPr>
          <p:cNvPr id="758" name="Google Shape;758;p6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59" name="Google Shape;759;p6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7" name="Shape 767"/>
        <p:cNvGrpSpPr/>
        <p:nvPr/>
      </p:nvGrpSpPr>
      <p:grpSpPr>
        <a:xfrm>
          <a:off x="0" y="0"/>
          <a:ext cx="0" cy="0"/>
          <a:chOff x="0" y="0"/>
          <a:chExt cx="0" cy="0"/>
        </a:xfrm>
      </p:grpSpPr>
      <p:sp>
        <p:nvSpPr>
          <p:cNvPr id="768" name="Google Shape;768;p6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69" name="Google Shape;769;p6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5" name="Shape 775"/>
        <p:cNvGrpSpPr/>
        <p:nvPr/>
      </p:nvGrpSpPr>
      <p:grpSpPr>
        <a:xfrm>
          <a:off x="0" y="0"/>
          <a:ext cx="0" cy="0"/>
          <a:chOff x="0" y="0"/>
          <a:chExt cx="0" cy="0"/>
        </a:xfrm>
      </p:grpSpPr>
      <p:sp>
        <p:nvSpPr>
          <p:cNvPr id="776" name="Google Shape;776;p6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77" name="Google Shape;777;p6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5" name="Shape 785"/>
        <p:cNvGrpSpPr/>
        <p:nvPr/>
      </p:nvGrpSpPr>
      <p:grpSpPr>
        <a:xfrm>
          <a:off x="0" y="0"/>
          <a:ext cx="0" cy="0"/>
          <a:chOff x="0" y="0"/>
          <a:chExt cx="0" cy="0"/>
        </a:xfrm>
      </p:grpSpPr>
      <p:sp>
        <p:nvSpPr>
          <p:cNvPr id="786" name="Google Shape;786;p6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87" name="Google Shape;787;p6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3" name="Shape 793"/>
        <p:cNvGrpSpPr/>
        <p:nvPr/>
      </p:nvGrpSpPr>
      <p:grpSpPr>
        <a:xfrm>
          <a:off x="0" y="0"/>
          <a:ext cx="0" cy="0"/>
          <a:chOff x="0" y="0"/>
          <a:chExt cx="0" cy="0"/>
        </a:xfrm>
      </p:grpSpPr>
      <p:sp>
        <p:nvSpPr>
          <p:cNvPr id="794" name="Google Shape;794;p6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95" name="Google Shape;795;p6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98450" lvl="0" marL="457200" rtl="0" algn="l">
              <a:lnSpc>
                <a:spcPct val="100000"/>
              </a:lnSpc>
              <a:spcBef>
                <a:spcPts val="0"/>
              </a:spcBef>
              <a:spcAft>
                <a:spcPts val="0"/>
              </a:spcAft>
              <a:buSzPts val="1100"/>
              <a:buChar char="●"/>
            </a:pPr>
            <a:r>
              <a:rPr lang="en"/>
              <a:t>How is our computer model similar or different from our conceptual model?</a:t>
            </a:r>
            <a:endParaRPr/>
          </a:p>
          <a:p>
            <a:pPr indent="-298450" lvl="0" marL="457200" rtl="0" algn="l">
              <a:lnSpc>
                <a:spcPct val="100000"/>
              </a:lnSpc>
              <a:spcBef>
                <a:spcPts val="0"/>
              </a:spcBef>
              <a:spcAft>
                <a:spcPts val="0"/>
              </a:spcAft>
              <a:buSzPts val="1100"/>
              <a:buChar char="●"/>
            </a:pPr>
            <a:r>
              <a:rPr lang="en"/>
              <a:t>What’s powerful about a computer model? (affordances - allowing prediction, carrying complex computation, simulation)</a:t>
            </a:r>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1" name="Shape 801"/>
        <p:cNvGrpSpPr/>
        <p:nvPr/>
      </p:nvGrpSpPr>
      <p:grpSpPr>
        <a:xfrm>
          <a:off x="0" y="0"/>
          <a:ext cx="0" cy="0"/>
          <a:chOff x="0" y="0"/>
          <a:chExt cx="0" cy="0"/>
        </a:xfrm>
      </p:grpSpPr>
      <p:sp>
        <p:nvSpPr>
          <p:cNvPr id="802" name="Google Shape;802;p6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03" name="Google Shape;803;p6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9" name="Shape 809"/>
        <p:cNvGrpSpPr/>
        <p:nvPr/>
      </p:nvGrpSpPr>
      <p:grpSpPr>
        <a:xfrm>
          <a:off x="0" y="0"/>
          <a:ext cx="0" cy="0"/>
          <a:chOff x="0" y="0"/>
          <a:chExt cx="0" cy="0"/>
        </a:xfrm>
      </p:grpSpPr>
      <p:sp>
        <p:nvSpPr>
          <p:cNvPr id="810" name="Google Shape;810;p6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11" name="Google Shape;811;p6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Connect variable names students suggest with variable names used in the computational model</a:t>
            </a:r>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9" name="Shape 819"/>
        <p:cNvGrpSpPr/>
        <p:nvPr/>
      </p:nvGrpSpPr>
      <p:grpSpPr>
        <a:xfrm>
          <a:off x="0" y="0"/>
          <a:ext cx="0" cy="0"/>
          <a:chOff x="0" y="0"/>
          <a:chExt cx="0" cy="0"/>
        </a:xfrm>
      </p:grpSpPr>
      <p:sp>
        <p:nvSpPr>
          <p:cNvPr id="820" name="Google Shape;820;p6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21" name="Google Shape;821;p6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1" name="Shape 271"/>
        <p:cNvGrpSpPr/>
        <p:nvPr/>
      </p:nvGrpSpPr>
      <p:grpSpPr>
        <a:xfrm>
          <a:off x="0" y="0"/>
          <a:ext cx="0" cy="0"/>
          <a:chOff x="0" y="0"/>
          <a:chExt cx="0" cy="0"/>
        </a:xfrm>
      </p:grpSpPr>
      <p:sp>
        <p:nvSpPr>
          <p:cNvPr id="272" name="Google Shape;272;p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73" name="Google Shape;273;p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Beth</a:t>
            </a:r>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8" name="Shape 828"/>
        <p:cNvGrpSpPr/>
        <p:nvPr/>
      </p:nvGrpSpPr>
      <p:grpSpPr>
        <a:xfrm>
          <a:off x="0" y="0"/>
          <a:ext cx="0" cy="0"/>
          <a:chOff x="0" y="0"/>
          <a:chExt cx="0" cy="0"/>
        </a:xfrm>
      </p:grpSpPr>
      <p:sp>
        <p:nvSpPr>
          <p:cNvPr id="829" name="Google Shape;829;p7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30" name="Google Shape;830;p7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8" name="Shape 838"/>
        <p:cNvGrpSpPr/>
        <p:nvPr/>
      </p:nvGrpSpPr>
      <p:grpSpPr>
        <a:xfrm>
          <a:off x="0" y="0"/>
          <a:ext cx="0" cy="0"/>
          <a:chOff x="0" y="0"/>
          <a:chExt cx="0" cy="0"/>
        </a:xfrm>
      </p:grpSpPr>
      <p:sp>
        <p:nvSpPr>
          <p:cNvPr id="839" name="Google Shape;839;p7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40" name="Google Shape;840;p7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sz="1200">
                <a:solidFill>
                  <a:schemeClr val="dk1"/>
                </a:solidFill>
                <a:highlight>
                  <a:srgbClr val="FFFFFF"/>
                </a:highlight>
                <a:latin typeface="Calibri"/>
                <a:ea typeface="Calibri"/>
                <a:cs typeface="Calibri"/>
                <a:sym typeface="Calibri"/>
              </a:rPr>
              <a:t>https://editor.c2stem.org</a:t>
            </a:r>
            <a:endParaRPr b="1" sz="950">
              <a:solidFill>
                <a:schemeClr val="dk1"/>
              </a:solidFill>
              <a:highlight>
                <a:srgbClr val="FFFFFF"/>
              </a:highlight>
              <a:latin typeface="Verdana"/>
              <a:ea typeface="Verdana"/>
              <a:cs typeface="Verdana"/>
              <a:sym typeface="Verdana"/>
            </a:endParaRPr>
          </a:p>
          <a:p>
            <a:pPr indent="0" lvl="0" marL="0" rtl="0" algn="l">
              <a:lnSpc>
                <a:spcPct val="100000"/>
              </a:lnSpc>
              <a:spcBef>
                <a:spcPts val="0"/>
              </a:spcBef>
              <a:spcAft>
                <a:spcPts val="0"/>
              </a:spcAft>
              <a:buSzPts val="1100"/>
              <a:buNone/>
            </a:pPr>
            <a:r>
              <a:t/>
            </a:r>
            <a:endParaRPr b="1" sz="950">
              <a:solidFill>
                <a:schemeClr val="dk1"/>
              </a:solidFill>
              <a:highlight>
                <a:srgbClr val="FFFFFF"/>
              </a:highlight>
              <a:latin typeface="Verdana"/>
              <a:ea typeface="Verdana"/>
              <a:cs typeface="Verdana"/>
              <a:sym typeface="Verdana"/>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3" name="Shape 853"/>
        <p:cNvGrpSpPr/>
        <p:nvPr/>
      </p:nvGrpSpPr>
      <p:grpSpPr>
        <a:xfrm>
          <a:off x="0" y="0"/>
          <a:ext cx="0" cy="0"/>
          <a:chOff x="0" y="0"/>
          <a:chExt cx="0" cy="0"/>
        </a:xfrm>
      </p:grpSpPr>
      <p:sp>
        <p:nvSpPr>
          <p:cNvPr id="854" name="Google Shape;854;p7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55" name="Google Shape;855;p7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1" name="Shape 861"/>
        <p:cNvGrpSpPr/>
        <p:nvPr/>
      </p:nvGrpSpPr>
      <p:grpSpPr>
        <a:xfrm>
          <a:off x="0" y="0"/>
          <a:ext cx="0" cy="0"/>
          <a:chOff x="0" y="0"/>
          <a:chExt cx="0" cy="0"/>
        </a:xfrm>
      </p:grpSpPr>
      <p:sp>
        <p:nvSpPr>
          <p:cNvPr id="862" name="Google Shape;862;p7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63" name="Google Shape;863;p7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1" name="Shape 871"/>
        <p:cNvGrpSpPr/>
        <p:nvPr/>
      </p:nvGrpSpPr>
      <p:grpSpPr>
        <a:xfrm>
          <a:off x="0" y="0"/>
          <a:ext cx="0" cy="0"/>
          <a:chOff x="0" y="0"/>
          <a:chExt cx="0" cy="0"/>
        </a:xfrm>
      </p:grpSpPr>
      <p:sp>
        <p:nvSpPr>
          <p:cNvPr id="872" name="Google Shape;872;p7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73" name="Google Shape;873;p7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en">
                <a:solidFill>
                  <a:schemeClr val="dk1"/>
                </a:solidFill>
              </a:rPr>
              <a:t>Refer to cheat sheet for more details</a:t>
            </a:r>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4" name="Shape 884"/>
        <p:cNvGrpSpPr/>
        <p:nvPr/>
      </p:nvGrpSpPr>
      <p:grpSpPr>
        <a:xfrm>
          <a:off x="0" y="0"/>
          <a:ext cx="0" cy="0"/>
          <a:chOff x="0" y="0"/>
          <a:chExt cx="0" cy="0"/>
        </a:xfrm>
      </p:grpSpPr>
      <p:sp>
        <p:nvSpPr>
          <p:cNvPr id="885" name="Google Shape;885;p7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86" name="Google Shape;886;p7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Use Quick Reference Sheet for C2STEM tools to introduce the environment</a:t>
            </a:r>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8" name="Shape 898"/>
        <p:cNvGrpSpPr/>
        <p:nvPr/>
      </p:nvGrpSpPr>
      <p:grpSpPr>
        <a:xfrm>
          <a:off x="0" y="0"/>
          <a:ext cx="0" cy="0"/>
          <a:chOff x="0" y="0"/>
          <a:chExt cx="0" cy="0"/>
        </a:xfrm>
      </p:grpSpPr>
      <p:sp>
        <p:nvSpPr>
          <p:cNvPr id="899" name="Google Shape;899;p7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00" name="Google Shape;900;p7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7" name="Shape 907"/>
        <p:cNvGrpSpPr/>
        <p:nvPr/>
      </p:nvGrpSpPr>
      <p:grpSpPr>
        <a:xfrm>
          <a:off x="0" y="0"/>
          <a:ext cx="0" cy="0"/>
          <a:chOff x="0" y="0"/>
          <a:chExt cx="0" cy="0"/>
        </a:xfrm>
      </p:grpSpPr>
      <p:sp>
        <p:nvSpPr>
          <p:cNvPr id="908" name="Google Shape;908;p7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09" name="Google Shape;909;p7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6" name="Shape 916"/>
        <p:cNvGrpSpPr/>
        <p:nvPr/>
      </p:nvGrpSpPr>
      <p:grpSpPr>
        <a:xfrm>
          <a:off x="0" y="0"/>
          <a:ext cx="0" cy="0"/>
          <a:chOff x="0" y="0"/>
          <a:chExt cx="0" cy="0"/>
        </a:xfrm>
      </p:grpSpPr>
      <p:sp>
        <p:nvSpPr>
          <p:cNvPr id="917" name="Google Shape;917;p7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18" name="Google Shape;918;p7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5" name="Shape 925"/>
        <p:cNvGrpSpPr/>
        <p:nvPr/>
      </p:nvGrpSpPr>
      <p:grpSpPr>
        <a:xfrm>
          <a:off x="0" y="0"/>
          <a:ext cx="0" cy="0"/>
          <a:chOff x="0" y="0"/>
          <a:chExt cx="0" cy="0"/>
        </a:xfrm>
      </p:grpSpPr>
      <p:sp>
        <p:nvSpPr>
          <p:cNvPr id="926" name="Google Shape;926;p7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27" name="Google Shape;927;p7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9" name="Shape 279"/>
        <p:cNvGrpSpPr/>
        <p:nvPr/>
      </p:nvGrpSpPr>
      <p:grpSpPr>
        <a:xfrm>
          <a:off x="0" y="0"/>
          <a:ext cx="0" cy="0"/>
          <a:chOff x="0" y="0"/>
          <a:chExt cx="0" cy="0"/>
        </a:xfrm>
      </p:grpSpPr>
      <p:sp>
        <p:nvSpPr>
          <p:cNvPr id="280" name="Google Shape;280;p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81" name="Google Shape;281;p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3" name="Shape 933"/>
        <p:cNvGrpSpPr/>
        <p:nvPr/>
      </p:nvGrpSpPr>
      <p:grpSpPr>
        <a:xfrm>
          <a:off x="0" y="0"/>
          <a:ext cx="0" cy="0"/>
          <a:chOff x="0" y="0"/>
          <a:chExt cx="0" cy="0"/>
        </a:xfrm>
      </p:grpSpPr>
      <p:sp>
        <p:nvSpPr>
          <p:cNvPr id="934" name="Google Shape;934;p8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35" name="Google Shape;935;p8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7" name="Shape 947"/>
        <p:cNvGrpSpPr/>
        <p:nvPr/>
      </p:nvGrpSpPr>
      <p:grpSpPr>
        <a:xfrm>
          <a:off x="0" y="0"/>
          <a:ext cx="0" cy="0"/>
          <a:chOff x="0" y="0"/>
          <a:chExt cx="0" cy="0"/>
        </a:xfrm>
      </p:grpSpPr>
      <p:sp>
        <p:nvSpPr>
          <p:cNvPr id="948" name="Google Shape;948;p8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49" name="Google Shape;949;p8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4" name="Shape 954"/>
        <p:cNvGrpSpPr/>
        <p:nvPr/>
      </p:nvGrpSpPr>
      <p:grpSpPr>
        <a:xfrm>
          <a:off x="0" y="0"/>
          <a:ext cx="0" cy="0"/>
          <a:chOff x="0" y="0"/>
          <a:chExt cx="0" cy="0"/>
        </a:xfrm>
      </p:grpSpPr>
      <p:sp>
        <p:nvSpPr>
          <p:cNvPr id="955" name="Google Shape;955;p8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56" name="Google Shape;956;p8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2" name="Shape 962"/>
        <p:cNvGrpSpPr/>
        <p:nvPr/>
      </p:nvGrpSpPr>
      <p:grpSpPr>
        <a:xfrm>
          <a:off x="0" y="0"/>
          <a:ext cx="0" cy="0"/>
          <a:chOff x="0" y="0"/>
          <a:chExt cx="0" cy="0"/>
        </a:xfrm>
      </p:grpSpPr>
      <p:sp>
        <p:nvSpPr>
          <p:cNvPr id="963" name="Google Shape;963;p8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64" name="Google Shape;964;p8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Just a note: Grace Hopper and her colleagues came up with the term “debugging” - in one of the first large computers, there was actually a bug in the computer that was keeping it from working. From then on whenever they were trying to fix a program it was called “debugging”. Grace Hopper made the first compiler (instead of using 1’s and 0’s, to program computers, you can use words/functions).</a:t>
            </a:r>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3" name="Shape 973"/>
        <p:cNvGrpSpPr/>
        <p:nvPr/>
      </p:nvGrpSpPr>
      <p:grpSpPr>
        <a:xfrm>
          <a:off x="0" y="0"/>
          <a:ext cx="0" cy="0"/>
          <a:chOff x="0" y="0"/>
          <a:chExt cx="0" cy="0"/>
        </a:xfrm>
      </p:grpSpPr>
      <p:sp>
        <p:nvSpPr>
          <p:cNvPr id="974" name="Google Shape;974;p8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75" name="Google Shape;975;p8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4" name="Shape 984"/>
        <p:cNvGrpSpPr/>
        <p:nvPr/>
      </p:nvGrpSpPr>
      <p:grpSpPr>
        <a:xfrm>
          <a:off x="0" y="0"/>
          <a:ext cx="0" cy="0"/>
          <a:chOff x="0" y="0"/>
          <a:chExt cx="0" cy="0"/>
        </a:xfrm>
      </p:grpSpPr>
      <p:sp>
        <p:nvSpPr>
          <p:cNvPr id="985" name="Google Shape;985;p8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86" name="Google Shape;986;p8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4" name="Shape 994"/>
        <p:cNvGrpSpPr/>
        <p:nvPr/>
      </p:nvGrpSpPr>
      <p:grpSpPr>
        <a:xfrm>
          <a:off x="0" y="0"/>
          <a:ext cx="0" cy="0"/>
          <a:chOff x="0" y="0"/>
          <a:chExt cx="0" cy="0"/>
        </a:xfrm>
      </p:grpSpPr>
      <p:sp>
        <p:nvSpPr>
          <p:cNvPr id="995" name="Google Shape;995;p8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96" name="Google Shape;996;p8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2" name="Shape 1002"/>
        <p:cNvGrpSpPr/>
        <p:nvPr/>
      </p:nvGrpSpPr>
      <p:grpSpPr>
        <a:xfrm>
          <a:off x="0" y="0"/>
          <a:ext cx="0" cy="0"/>
          <a:chOff x="0" y="0"/>
          <a:chExt cx="0" cy="0"/>
        </a:xfrm>
      </p:grpSpPr>
      <p:sp>
        <p:nvSpPr>
          <p:cNvPr id="1003" name="Google Shape;1003;p8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04" name="Google Shape;1004;p8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1" name="Shape 1011"/>
        <p:cNvGrpSpPr/>
        <p:nvPr/>
      </p:nvGrpSpPr>
      <p:grpSpPr>
        <a:xfrm>
          <a:off x="0" y="0"/>
          <a:ext cx="0" cy="0"/>
          <a:chOff x="0" y="0"/>
          <a:chExt cx="0" cy="0"/>
        </a:xfrm>
      </p:grpSpPr>
      <p:sp>
        <p:nvSpPr>
          <p:cNvPr id="1012" name="Google Shape;1012;p8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13" name="Google Shape;1013;p8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9" name="Shape 1019"/>
        <p:cNvGrpSpPr/>
        <p:nvPr/>
      </p:nvGrpSpPr>
      <p:grpSpPr>
        <a:xfrm>
          <a:off x="0" y="0"/>
          <a:ext cx="0" cy="0"/>
          <a:chOff x="0" y="0"/>
          <a:chExt cx="0" cy="0"/>
        </a:xfrm>
      </p:grpSpPr>
      <p:sp>
        <p:nvSpPr>
          <p:cNvPr id="1020" name="Google Shape;1020;p8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21" name="Google Shape;1021;p8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0" name="Shape 290"/>
        <p:cNvGrpSpPr/>
        <p:nvPr/>
      </p:nvGrpSpPr>
      <p:grpSpPr>
        <a:xfrm>
          <a:off x="0" y="0"/>
          <a:ext cx="0" cy="0"/>
          <a:chOff x="0" y="0"/>
          <a:chExt cx="0" cy="0"/>
        </a:xfrm>
      </p:grpSpPr>
      <p:sp>
        <p:nvSpPr>
          <p:cNvPr id="291" name="Google Shape;291;p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92" name="Google Shape;292;p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What do you notice in this picture?</a:t>
            </a:r>
            <a:endParaRPr/>
          </a:p>
          <a:p>
            <a:pPr indent="0" lvl="0" marL="0" rtl="0" algn="l">
              <a:lnSpc>
                <a:spcPct val="100000"/>
              </a:lnSpc>
              <a:spcBef>
                <a:spcPts val="0"/>
              </a:spcBef>
              <a:spcAft>
                <a:spcPts val="0"/>
              </a:spcAft>
              <a:buSzPts val="1100"/>
              <a:buNone/>
            </a:pPr>
            <a:r>
              <a:rPr lang="en"/>
              <a:t>What are some of the different areas we see in this picture?</a:t>
            </a:r>
            <a:endParaRPr/>
          </a:p>
          <a:p>
            <a:pPr indent="0" lvl="0" marL="0" rtl="0" algn="l">
              <a:lnSpc>
                <a:spcPct val="100000"/>
              </a:lnSpc>
              <a:spcBef>
                <a:spcPts val="0"/>
              </a:spcBef>
              <a:spcAft>
                <a:spcPts val="0"/>
              </a:spcAft>
              <a:buSzPts val="1100"/>
              <a:buNone/>
            </a:pPr>
            <a:r>
              <a:rPr lang="en"/>
              <a:t>Are all the surfaces the same?</a:t>
            </a:r>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2" name="Shape 1032"/>
        <p:cNvGrpSpPr/>
        <p:nvPr/>
      </p:nvGrpSpPr>
      <p:grpSpPr>
        <a:xfrm>
          <a:off x="0" y="0"/>
          <a:ext cx="0" cy="0"/>
          <a:chOff x="0" y="0"/>
          <a:chExt cx="0" cy="0"/>
        </a:xfrm>
      </p:grpSpPr>
      <p:sp>
        <p:nvSpPr>
          <p:cNvPr id="1033" name="Google Shape;1033;p9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34" name="Google Shape;1034;p9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0" name="Shape 1040"/>
        <p:cNvGrpSpPr/>
        <p:nvPr/>
      </p:nvGrpSpPr>
      <p:grpSpPr>
        <a:xfrm>
          <a:off x="0" y="0"/>
          <a:ext cx="0" cy="0"/>
          <a:chOff x="0" y="0"/>
          <a:chExt cx="0" cy="0"/>
        </a:xfrm>
      </p:grpSpPr>
      <p:sp>
        <p:nvSpPr>
          <p:cNvPr id="1041" name="Google Shape;1041;p9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42" name="Google Shape;1042;p9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9" name="Shape 1049"/>
        <p:cNvGrpSpPr/>
        <p:nvPr/>
      </p:nvGrpSpPr>
      <p:grpSpPr>
        <a:xfrm>
          <a:off x="0" y="0"/>
          <a:ext cx="0" cy="0"/>
          <a:chOff x="0" y="0"/>
          <a:chExt cx="0" cy="0"/>
        </a:xfrm>
      </p:grpSpPr>
      <p:sp>
        <p:nvSpPr>
          <p:cNvPr id="1050" name="Google Shape;1050;p9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51" name="Google Shape;1051;p9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7" name="Shape 1057"/>
        <p:cNvGrpSpPr/>
        <p:nvPr/>
      </p:nvGrpSpPr>
      <p:grpSpPr>
        <a:xfrm>
          <a:off x="0" y="0"/>
          <a:ext cx="0" cy="0"/>
          <a:chOff x="0" y="0"/>
          <a:chExt cx="0" cy="0"/>
        </a:xfrm>
      </p:grpSpPr>
      <p:sp>
        <p:nvSpPr>
          <p:cNvPr id="1058" name="Google Shape;1058;p9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59" name="Google Shape;1059;p9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6" name="Shape 1066"/>
        <p:cNvGrpSpPr/>
        <p:nvPr/>
      </p:nvGrpSpPr>
      <p:grpSpPr>
        <a:xfrm>
          <a:off x="0" y="0"/>
          <a:ext cx="0" cy="0"/>
          <a:chOff x="0" y="0"/>
          <a:chExt cx="0" cy="0"/>
        </a:xfrm>
      </p:grpSpPr>
      <p:sp>
        <p:nvSpPr>
          <p:cNvPr id="1067" name="Google Shape;1067;p9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68" name="Google Shape;1068;p9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4" name="Shape 1074"/>
        <p:cNvGrpSpPr/>
        <p:nvPr/>
      </p:nvGrpSpPr>
      <p:grpSpPr>
        <a:xfrm>
          <a:off x="0" y="0"/>
          <a:ext cx="0" cy="0"/>
          <a:chOff x="0" y="0"/>
          <a:chExt cx="0" cy="0"/>
        </a:xfrm>
      </p:grpSpPr>
      <p:sp>
        <p:nvSpPr>
          <p:cNvPr id="1075" name="Google Shape;1075;p9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76" name="Google Shape;1076;p9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2" name="Shape 1082"/>
        <p:cNvGrpSpPr/>
        <p:nvPr/>
      </p:nvGrpSpPr>
      <p:grpSpPr>
        <a:xfrm>
          <a:off x="0" y="0"/>
          <a:ext cx="0" cy="0"/>
          <a:chOff x="0" y="0"/>
          <a:chExt cx="0" cy="0"/>
        </a:xfrm>
      </p:grpSpPr>
      <p:sp>
        <p:nvSpPr>
          <p:cNvPr id="1083" name="Google Shape;1083;p9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84" name="Google Shape;1084;p9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1" name="Shape 1091"/>
        <p:cNvGrpSpPr/>
        <p:nvPr/>
      </p:nvGrpSpPr>
      <p:grpSpPr>
        <a:xfrm>
          <a:off x="0" y="0"/>
          <a:ext cx="0" cy="0"/>
          <a:chOff x="0" y="0"/>
          <a:chExt cx="0" cy="0"/>
        </a:xfrm>
      </p:grpSpPr>
      <p:sp>
        <p:nvSpPr>
          <p:cNvPr id="1092" name="Google Shape;1092;p9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93" name="Google Shape;1093;p9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1" name="Shape 1101"/>
        <p:cNvGrpSpPr/>
        <p:nvPr/>
      </p:nvGrpSpPr>
      <p:grpSpPr>
        <a:xfrm>
          <a:off x="0" y="0"/>
          <a:ext cx="0" cy="0"/>
          <a:chOff x="0" y="0"/>
          <a:chExt cx="0" cy="0"/>
        </a:xfrm>
      </p:grpSpPr>
      <p:sp>
        <p:nvSpPr>
          <p:cNvPr id="1102" name="Google Shape;1102;p9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03" name="Google Shape;1103;p9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0" name="Shape 1110"/>
        <p:cNvGrpSpPr/>
        <p:nvPr/>
      </p:nvGrpSpPr>
      <p:grpSpPr>
        <a:xfrm>
          <a:off x="0" y="0"/>
          <a:ext cx="0" cy="0"/>
          <a:chOff x="0" y="0"/>
          <a:chExt cx="0" cy="0"/>
        </a:xfrm>
      </p:grpSpPr>
      <p:sp>
        <p:nvSpPr>
          <p:cNvPr id="1111" name="Google Shape;1111;p9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12" name="Google Shape;1112;p9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110"/>
          <p:cNvSpPr txBox="1"/>
          <p:nvPr>
            <p:ph type="ctrTitle"/>
          </p:nvPr>
        </p:nvSpPr>
        <p:spPr>
          <a:xfrm>
            <a:off x="311708" y="992767"/>
            <a:ext cx="8520600" cy="27369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p:txBody>
      </p:sp>
      <p:sp>
        <p:nvSpPr>
          <p:cNvPr id="11" name="Google Shape;11;p110"/>
          <p:cNvSpPr txBox="1"/>
          <p:nvPr>
            <p:ph idx="1" type="subTitle"/>
          </p:nvPr>
        </p:nvSpPr>
        <p:spPr>
          <a:xfrm>
            <a:off x="311700" y="3778833"/>
            <a:ext cx="8520600" cy="10569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110"/>
          <p:cNvSpPr txBox="1"/>
          <p:nvPr>
            <p:ph idx="12" type="sldNum"/>
          </p:nvPr>
        </p:nvSpPr>
        <p:spPr>
          <a:xfrm>
            <a:off x="8472458" y="6217622"/>
            <a:ext cx="548700" cy="5247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23"/>
          <p:cNvSpPr txBox="1"/>
          <p:nvPr>
            <p:ph hasCustomPrompt="1" type="title"/>
          </p:nvPr>
        </p:nvSpPr>
        <p:spPr>
          <a:xfrm>
            <a:off x="311700" y="1474833"/>
            <a:ext cx="8520600" cy="26181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46" name="Google Shape;46;p123"/>
          <p:cNvSpPr txBox="1"/>
          <p:nvPr>
            <p:ph idx="1" type="body"/>
          </p:nvPr>
        </p:nvSpPr>
        <p:spPr>
          <a:xfrm>
            <a:off x="311700" y="4202967"/>
            <a:ext cx="8520600" cy="1734300"/>
          </a:xfrm>
          <a:prstGeom prst="rect">
            <a:avLst/>
          </a:prstGeom>
          <a:noFill/>
          <a:ln>
            <a:noFill/>
          </a:ln>
        </p:spPr>
        <p:txBody>
          <a:bodyPr anchorCtr="0" anchor="t" bIns="91425" lIns="91425" spcFirstLastPara="1" rIns="91425" wrap="square" tIns="91425">
            <a:noAutofit/>
          </a:bodyPr>
          <a:lstStyle>
            <a:lvl1pPr indent="-342900" lvl="0" marL="457200" algn="ctr">
              <a:lnSpc>
                <a:spcPct val="115000"/>
              </a:lnSpc>
              <a:spcBef>
                <a:spcPts val="0"/>
              </a:spcBef>
              <a:spcAft>
                <a:spcPts val="0"/>
              </a:spcAft>
              <a:buSzPts val="1800"/>
              <a:buChar char="●"/>
              <a:defRPr/>
            </a:lvl1pPr>
            <a:lvl2pPr indent="-317500" lvl="1" marL="914400" algn="ctr">
              <a:lnSpc>
                <a:spcPct val="115000"/>
              </a:lnSpc>
              <a:spcBef>
                <a:spcPts val="1600"/>
              </a:spcBef>
              <a:spcAft>
                <a:spcPts val="0"/>
              </a:spcAft>
              <a:buSzPts val="1400"/>
              <a:buChar char="○"/>
              <a:defRPr/>
            </a:lvl2pPr>
            <a:lvl3pPr indent="-317500" lvl="2" marL="1371600" algn="ctr">
              <a:lnSpc>
                <a:spcPct val="115000"/>
              </a:lnSpc>
              <a:spcBef>
                <a:spcPts val="1600"/>
              </a:spcBef>
              <a:spcAft>
                <a:spcPts val="0"/>
              </a:spcAft>
              <a:buSzPts val="1400"/>
              <a:buChar char="■"/>
              <a:defRPr/>
            </a:lvl3pPr>
            <a:lvl4pPr indent="-317500" lvl="3" marL="1828800" algn="ctr">
              <a:lnSpc>
                <a:spcPct val="115000"/>
              </a:lnSpc>
              <a:spcBef>
                <a:spcPts val="1600"/>
              </a:spcBef>
              <a:spcAft>
                <a:spcPts val="0"/>
              </a:spcAft>
              <a:buSzPts val="1400"/>
              <a:buChar char="●"/>
              <a:defRPr/>
            </a:lvl4pPr>
            <a:lvl5pPr indent="-317500" lvl="4" marL="2286000" algn="ctr">
              <a:lnSpc>
                <a:spcPct val="115000"/>
              </a:lnSpc>
              <a:spcBef>
                <a:spcPts val="1600"/>
              </a:spcBef>
              <a:spcAft>
                <a:spcPts val="0"/>
              </a:spcAft>
              <a:buSzPts val="1400"/>
              <a:buChar char="○"/>
              <a:defRPr/>
            </a:lvl5pPr>
            <a:lvl6pPr indent="-317500" lvl="5" marL="2743200" algn="ctr">
              <a:lnSpc>
                <a:spcPct val="115000"/>
              </a:lnSpc>
              <a:spcBef>
                <a:spcPts val="1600"/>
              </a:spcBef>
              <a:spcAft>
                <a:spcPts val="0"/>
              </a:spcAft>
              <a:buSzPts val="1400"/>
              <a:buChar char="■"/>
              <a:defRPr/>
            </a:lvl6pPr>
            <a:lvl7pPr indent="-317500" lvl="6" marL="3200400" algn="ctr">
              <a:lnSpc>
                <a:spcPct val="115000"/>
              </a:lnSpc>
              <a:spcBef>
                <a:spcPts val="1600"/>
              </a:spcBef>
              <a:spcAft>
                <a:spcPts val="0"/>
              </a:spcAft>
              <a:buSzPts val="1400"/>
              <a:buChar char="●"/>
              <a:defRPr/>
            </a:lvl7pPr>
            <a:lvl8pPr indent="-317500" lvl="7" marL="3657600" algn="ctr">
              <a:lnSpc>
                <a:spcPct val="115000"/>
              </a:lnSpc>
              <a:spcBef>
                <a:spcPts val="1600"/>
              </a:spcBef>
              <a:spcAft>
                <a:spcPts val="0"/>
              </a:spcAft>
              <a:buSzPts val="1400"/>
              <a:buChar char="○"/>
              <a:defRPr/>
            </a:lvl8pPr>
            <a:lvl9pPr indent="-317500" lvl="8" marL="4114800" algn="ctr">
              <a:lnSpc>
                <a:spcPct val="115000"/>
              </a:lnSpc>
              <a:spcBef>
                <a:spcPts val="1600"/>
              </a:spcBef>
              <a:spcAft>
                <a:spcPts val="1600"/>
              </a:spcAft>
              <a:buSzPts val="1400"/>
              <a:buChar char="■"/>
              <a:defRPr/>
            </a:lvl9pPr>
          </a:lstStyle>
          <a:p/>
        </p:txBody>
      </p:sp>
      <p:sp>
        <p:nvSpPr>
          <p:cNvPr id="47" name="Google Shape;47;p123"/>
          <p:cNvSpPr txBox="1"/>
          <p:nvPr>
            <p:ph idx="12" type="sldNum"/>
          </p:nvPr>
        </p:nvSpPr>
        <p:spPr>
          <a:xfrm>
            <a:off x="8472458" y="6217622"/>
            <a:ext cx="548700" cy="5247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4"/>
          <p:cNvSpPr txBox="1"/>
          <p:nvPr>
            <p:ph idx="12" type="sldNum"/>
          </p:nvPr>
        </p:nvSpPr>
        <p:spPr>
          <a:xfrm>
            <a:off x="8472458" y="6217622"/>
            <a:ext cx="548700" cy="5247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56" name="Shape 56"/>
        <p:cNvGrpSpPr/>
        <p:nvPr/>
      </p:nvGrpSpPr>
      <p:grpSpPr>
        <a:xfrm>
          <a:off x="0" y="0"/>
          <a:ext cx="0" cy="0"/>
          <a:chOff x="0" y="0"/>
          <a:chExt cx="0" cy="0"/>
        </a:xfrm>
      </p:grpSpPr>
      <p:sp>
        <p:nvSpPr>
          <p:cNvPr id="57" name="Google Shape;57;p113"/>
          <p:cNvSpPr txBox="1"/>
          <p:nvPr>
            <p:ph type="title"/>
          </p:nvPr>
        </p:nvSpPr>
        <p:spPr>
          <a:xfrm>
            <a:off x="457200" y="274638"/>
            <a:ext cx="8229600" cy="1143000"/>
          </a:xfrm>
          <a:prstGeom prst="rect">
            <a:avLst/>
          </a:prstGeom>
          <a:noFill/>
          <a:ln>
            <a:noFill/>
          </a:ln>
        </p:spPr>
        <p:txBody>
          <a:bodyPr anchorCtr="0" anchor="ctr" bIns="91425" lIns="91425" spcFirstLastPara="1" rIns="91425" wrap="square" tIns="91425">
            <a:noAutofit/>
          </a:bodyPr>
          <a:lstStyle>
            <a:lvl1pPr lvl="0" marR="0" algn="ctr">
              <a:lnSpc>
                <a:spcPct val="100000"/>
              </a:lnSpc>
              <a:spcBef>
                <a:spcPts val="0"/>
              </a:spcBef>
              <a:spcAft>
                <a:spcPts val="0"/>
              </a:spcAft>
              <a:buSzPts val="1400"/>
              <a:buNone/>
              <a:defRPr b="0" i="0" sz="4400" u="none" cap="none" strike="noStrike">
                <a:solidFill>
                  <a:schemeClr val="dk1"/>
                </a:solidFill>
                <a:latin typeface="Calibri"/>
                <a:ea typeface="Calibri"/>
                <a:cs typeface="Calibri"/>
                <a:sym typeface="Calibri"/>
              </a:defRPr>
            </a:lvl1pPr>
            <a:lvl2pPr lvl="1" marR="0" algn="ctr">
              <a:lnSpc>
                <a:spcPct val="100000"/>
              </a:lnSpc>
              <a:spcBef>
                <a:spcPts val="0"/>
              </a:spcBef>
              <a:spcAft>
                <a:spcPts val="0"/>
              </a:spcAft>
              <a:buSzPts val="1400"/>
              <a:buNone/>
              <a:defRPr b="0" i="0" sz="4400" u="none" cap="none" strike="noStrike">
                <a:solidFill>
                  <a:schemeClr val="dk1"/>
                </a:solidFill>
                <a:latin typeface="Calibri"/>
                <a:ea typeface="Calibri"/>
                <a:cs typeface="Calibri"/>
                <a:sym typeface="Calibri"/>
              </a:defRPr>
            </a:lvl2pPr>
            <a:lvl3pPr lvl="2" marR="0" algn="ctr">
              <a:lnSpc>
                <a:spcPct val="100000"/>
              </a:lnSpc>
              <a:spcBef>
                <a:spcPts val="0"/>
              </a:spcBef>
              <a:spcAft>
                <a:spcPts val="0"/>
              </a:spcAft>
              <a:buSzPts val="1400"/>
              <a:buNone/>
              <a:defRPr b="0" i="0" sz="4400" u="none" cap="none" strike="noStrike">
                <a:solidFill>
                  <a:schemeClr val="dk1"/>
                </a:solidFill>
                <a:latin typeface="Calibri"/>
                <a:ea typeface="Calibri"/>
                <a:cs typeface="Calibri"/>
                <a:sym typeface="Calibri"/>
              </a:defRPr>
            </a:lvl3pPr>
            <a:lvl4pPr lvl="3" marR="0" algn="ctr">
              <a:lnSpc>
                <a:spcPct val="100000"/>
              </a:lnSpc>
              <a:spcBef>
                <a:spcPts val="0"/>
              </a:spcBef>
              <a:spcAft>
                <a:spcPts val="0"/>
              </a:spcAft>
              <a:buSzPts val="1400"/>
              <a:buNone/>
              <a:defRPr b="0" i="0" sz="4400" u="none" cap="none" strike="noStrike">
                <a:solidFill>
                  <a:schemeClr val="dk1"/>
                </a:solidFill>
                <a:latin typeface="Calibri"/>
                <a:ea typeface="Calibri"/>
                <a:cs typeface="Calibri"/>
                <a:sym typeface="Calibri"/>
              </a:defRPr>
            </a:lvl4pPr>
            <a:lvl5pPr lvl="4" marR="0" algn="ctr">
              <a:lnSpc>
                <a:spcPct val="100000"/>
              </a:lnSpc>
              <a:spcBef>
                <a:spcPts val="0"/>
              </a:spcBef>
              <a:spcAft>
                <a:spcPts val="0"/>
              </a:spcAft>
              <a:buSzPts val="1400"/>
              <a:buNone/>
              <a:defRPr b="0" i="0" sz="4400" u="none" cap="none" strike="noStrike">
                <a:solidFill>
                  <a:schemeClr val="dk1"/>
                </a:solidFill>
                <a:latin typeface="Calibri"/>
                <a:ea typeface="Calibri"/>
                <a:cs typeface="Calibri"/>
                <a:sym typeface="Calibri"/>
              </a:defRPr>
            </a:lvl5pPr>
            <a:lvl6pPr lvl="5" marR="0" algn="ctr">
              <a:lnSpc>
                <a:spcPct val="100000"/>
              </a:lnSpc>
              <a:spcBef>
                <a:spcPts val="0"/>
              </a:spcBef>
              <a:spcAft>
                <a:spcPts val="0"/>
              </a:spcAft>
              <a:buSzPts val="1400"/>
              <a:buNone/>
              <a:defRPr b="0" i="0" sz="4400" u="none" cap="none" strike="noStrike">
                <a:solidFill>
                  <a:schemeClr val="dk1"/>
                </a:solidFill>
                <a:latin typeface="Calibri"/>
                <a:ea typeface="Calibri"/>
                <a:cs typeface="Calibri"/>
                <a:sym typeface="Calibri"/>
              </a:defRPr>
            </a:lvl6pPr>
            <a:lvl7pPr lvl="6" marR="0" algn="ctr">
              <a:lnSpc>
                <a:spcPct val="100000"/>
              </a:lnSpc>
              <a:spcBef>
                <a:spcPts val="0"/>
              </a:spcBef>
              <a:spcAft>
                <a:spcPts val="0"/>
              </a:spcAft>
              <a:buSzPts val="1400"/>
              <a:buNone/>
              <a:defRPr b="0" i="0" sz="4400" u="none" cap="none" strike="noStrike">
                <a:solidFill>
                  <a:schemeClr val="dk1"/>
                </a:solidFill>
                <a:latin typeface="Calibri"/>
                <a:ea typeface="Calibri"/>
                <a:cs typeface="Calibri"/>
                <a:sym typeface="Calibri"/>
              </a:defRPr>
            </a:lvl7pPr>
            <a:lvl8pPr lvl="7" marR="0" algn="ctr">
              <a:lnSpc>
                <a:spcPct val="100000"/>
              </a:lnSpc>
              <a:spcBef>
                <a:spcPts val="0"/>
              </a:spcBef>
              <a:spcAft>
                <a:spcPts val="0"/>
              </a:spcAft>
              <a:buSzPts val="1400"/>
              <a:buNone/>
              <a:defRPr b="0" i="0" sz="4400" u="none" cap="none" strike="noStrike">
                <a:solidFill>
                  <a:schemeClr val="dk1"/>
                </a:solidFill>
                <a:latin typeface="Calibri"/>
                <a:ea typeface="Calibri"/>
                <a:cs typeface="Calibri"/>
                <a:sym typeface="Calibri"/>
              </a:defRPr>
            </a:lvl8pPr>
            <a:lvl9pPr lvl="8" marR="0" algn="ctr">
              <a:lnSpc>
                <a:spcPct val="100000"/>
              </a:lnSpc>
              <a:spcBef>
                <a:spcPts val="0"/>
              </a:spcBef>
              <a:spcAft>
                <a:spcPts val="0"/>
              </a:spcAft>
              <a:buSzPts val="1400"/>
              <a:buNone/>
              <a:defRPr b="0" i="0" sz="4400" u="none" cap="none" strike="noStrike">
                <a:solidFill>
                  <a:schemeClr val="dk1"/>
                </a:solidFill>
                <a:latin typeface="Calibri"/>
                <a:ea typeface="Calibri"/>
                <a:cs typeface="Calibri"/>
                <a:sym typeface="Calibri"/>
              </a:defRPr>
            </a:lvl9pPr>
          </a:lstStyle>
          <a:p/>
        </p:txBody>
      </p:sp>
      <p:sp>
        <p:nvSpPr>
          <p:cNvPr id="58" name="Google Shape;58;p113"/>
          <p:cNvSpPr txBox="1"/>
          <p:nvPr>
            <p:ph idx="1" type="body"/>
          </p:nvPr>
        </p:nvSpPr>
        <p:spPr>
          <a:xfrm>
            <a:off x="457200" y="1600200"/>
            <a:ext cx="8229600" cy="4526100"/>
          </a:xfrm>
          <a:prstGeom prst="rect">
            <a:avLst/>
          </a:prstGeom>
          <a:noFill/>
          <a:ln>
            <a:noFill/>
          </a:ln>
        </p:spPr>
        <p:txBody>
          <a:bodyPr anchorCtr="0" anchor="t" bIns="91425" lIns="91425" spcFirstLastPara="1" rIns="91425" wrap="square" tIns="91425">
            <a:noAutofit/>
          </a:bodyPr>
          <a:lstStyle>
            <a:lvl1pPr indent="-431800" lvl="0" marL="457200" marR="0" algn="l">
              <a:lnSpc>
                <a:spcPct val="100000"/>
              </a:lnSpc>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59" name="Google Shape;59;p113"/>
          <p:cNvSpPr txBox="1"/>
          <p:nvPr>
            <p:ph idx="10" type="dt"/>
          </p:nvPr>
        </p:nvSpPr>
        <p:spPr>
          <a:xfrm>
            <a:off x="457200" y="6356350"/>
            <a:ext cx="2133600" cy="365100"/>
          </a:xfrm>
          <a:prstGeom prst="rect">
            <a:avLst/>
          </a:prstGeom>
          <a:noFill/>
          <a:ln>
            <a:noFill/>
          </a:ln>
        </p:spPr>
        <p:txBody>
          <a:bodyPr anchorCtr="0" anchor="ctr" bIns="91425" lIns="91425" spcFirstLastPara="1" rIns="91425" wrap="square" tIns="91425">
            <a:noAutofit/>
          </a:bodyPr>
          <a:lstStyle>
            <a:lvl1pPr lvl="0" marR="0" algn="l">
              <a:lnSpc>
                <a:spcPct val="100000"/>
              </a:lnSpc>
              <a:spcBef>
                <a:spcPts val="0"/>
              </a:spcBef>
              <a:spcAft>
                <a:spcPts val="0"/>
              </a:spcAft>
              <a:buSzPts val="1400"/>
              <a:buNone/>
              <a:defRPr b="0" i="0" sz="1200" u="none" cap="none" strike="noStrike">
                <a:solidFill>
                  <a:srgbClr val="888888"/>
                </a:solidFill>
                <a:latin typeface="Arial"/>
                <a:ea typeface="Arial"/>
                <a:cs typeface="Arial"/>
                <a:sym typeface="Arial"/>
              </a:defRPr>
            </a:lvl1pPr>
            <a:lvl2pPr lvl="1" marR="0" algn="l">
              <a:lnSpc>
                <a:spcPct val="100000"/>
              </a:lnSpc>
              <a:spcBef>
                <a:spcPts val="0"/>
              </a:spcBef>
              <a:spcAft>
                <a:spcPts val="0"/>
              </a:spcAft>
              <a:buSzPts val="1400"/>
              <a:buNone/>
              <a:defRPr b="0" i="0" sz="2400" u="none" cap="none" strike="noStrike">
                <a:solidFill>
                  <a:schemeClr val="dk1"/>
                </a:solidFill>
                <a:latin typeface="Arial"/>
                <a:ea typeface="Arial"/>
                <a:cs typeface="Arial"/>
                <a:sym typeface="Arial"/>
              </a:defRPr>
            </a:lvl2pPr>
            <a:lvl3pPr lvl="2" marR="0" algn="l">
              <a:lnSpc>
                <a:spcPct val="100000"/>
              </a:lnSpc>
              <a:spcBef>
                <a:spcPts val="0"/>
              </a:spcBef>
              <a:spcAft>
                <a:spcPts val="0"/>
              </a:spcAft>
              <a:buSzPts val="1400"/>
              <a:buNone/>
              <a:defRPr b="0" i="0" sz="2400" u="none" cap="none" strike="noStrike">
                <a:solidFill>
                  <a:schemeClr val="dk1"/>
                </a:solidFill>
                <a:latin typeface="Arial"/>
                <a:ea typeface="Arial"/>
                <a:cs typeface="Arial"/>
                <a:sym typeface="Arial"/>
              </a:defRPr>
            </a:lvl3pPr>
            <a:lvl4pPr lvl="3" marR="0" algn="l">
              <a:lnSpc>
                <a:spcPct val="100000"/>
              </a:lnSpc>
              <a:spcBef>
                <a:spcPts val="0"/>
              </a:spcBef>
              <a:spcAft>
                <a:spcPts val="0"/>
              </a:spcAft>
              <a:buSzPts val="1400"/>
              <a:buNone/>
              <a:defRPr b="0" i="0" sz="2400" u="none" cap="none" strike="noStrike">
                <a:solidFill>
                  <a:schemeClr val="dk1"/>
                </a:solidFill>
                <a:latin typeface="Arial"/>
                <a:ea typeface="Arial"/>
                <a:cs typeface="Arial"/>
                <a:sym typeface="Arial"/>
              </a:defRPr>
            </a:lvl4pPr>
            <a:lvl5pPr lvl="4" marR="0" algn="l">
              <a:lnSpc>
                <a:spcPct val="100000"/>
              </a:lnSpc>
              <a:spcBef>
                <a:spcPts val="0"/>
              </a:spcBef>
              <a:spcAft>
                <a:spcPts val="0"/>
              </a:spcAft>
              <a:buSzPts val="1400"/>
              <a:buNone/>
              <a:defRPr b="0" i="0" sz="2400" u="none" cap="none" strike="noStrike">
                <a:solidFill>
                  <a:schemeClr val="dk1"/>
                </a:solidFill>
                <a:latin typeface="Arial"/>
                <a:ea typeface="Arial"/>
                <a:cs typeface="Arial"/>
                <a:sym typeface="Arial"/>
              </a:defRPr>
            </a:lvl5pPr>
            <a:lvl6pPr lvl="5" marR="0" algn="l">
              <a:lnSpc>
                <a:spcPct val="100000"/>
              </a:lnSpc>
              <a:spcBef>
                <a:spcPts val="0"/>
              </a:spcBef>
              <a:spcAft>
                <a:spcPts val="0"/>
              </a:spcAft>
              <a:buSzPts val="1400"/>
              <a:buNone/>
              <a:defRPr b="0" i="0" sz="2400" u="none" cap="none" strike="noStrike">
                <a:solidFill>
                  <a:schemeClr val="dk1"/>
                </a:solidFill>
                <a:latin typeface="Arial"/>
                <a:ea typeface="Arial"/>
                <a:cs typeface="Arial"/>
                <a:sym typeface="Arial"/>
              </a:defRPr>
            </a:lvl6pPr>
            <a:lvl7pPr lvl="6" marR="0" algn="l">
              <a:lnSpc>
                <a:spcPct val="100000"/>
              </a:lnSpc>
              <a:spcBef>
                <a:spcPts val="0"/>
              </a:spcBef>
              <a:spcAft>
                <a:spcPts val="0"/>
              </a:spcAft>
              <a:buSzPts val="1400"/>
              <a:buNone/>
              <a:defRPr b="0" i="0" sz="2400" u="none" cap="none" strike="noStrike">
                <a:solidFill>
                  <a:schemeClr val="dk1"/>
                </a:solidFill>
                <a:latin typeface="Arial"/>
                <a:ea typeface="Arial"/>
                <a:cs typeface="Arial"/>
                <a:sym typeface="Arial"/>
              </a:defRPr>
            </a:lvl7pPr>
            <a:lvl8pPr lvl="7" marR="0" algn="l">
              <a:lnSpc>
                <a:spcPct val="100000"/>
              </a:lnSpc>
              <a:spcBef>
                <a:spcPts val="0"/>
              </a:spcBef>
              <a:spcAft>
                <a:spcPts val="0"/>
              </a:spcAft>
              <a:buSzPts val="1400"/>
              <a:buNone/>
              <a:defRPr b="0" i="0" sz="2400" u="none" cap="none" strike="noStrike">
                <a:solidFill>
                  <a:schemeClr val="dk1"/>
                </a:solidFill>
                <a:latin typeface="Arial"/>
                <a:ea typeface="Arial"/>
                <a:cs typeface="Arial"/>
                <a:sym typeface="Arial"/>
              </a:defRPr>
            </a:lvl8pPr>
            <a:lvl9pPr lvl="8" marR="0" algn="l">
              <a:lnSpc>
                <a:spcPct val="100000"/>
              </a:lnSpc>
              <a:spcBef>
                <a:spcPts val="0"/>
              </a:spcBef>
              <a:spcAft>
                <a:spcPts val="0"/>
              </a:spcAft>
              <a:buSzPts val="1400"/>
              <a:buNone/>
              <a:defRPr b="0" i="0" sz="2400" u="none" cap="none" strike="noStrike">
                <a:solidFill>
                  <a:schemeClr val="dk1"/>
                </a:solidFill>
                <a:latin typeface="Arial"/>
                <a:ea typeface="Arial"/>
                <a:cs typeface="Arial"/>
                <a:sym typeface="Arial"/>
              </a:defRPr>
            </a:lvl9pPr>
          </a:lstStyle>
          <a:p/>
        </p:txBody>
      </p:sp>
      <p:sp>
        <p:nvSpPr>
          <p:cNvPr id="60" name="Google Shape;60;p113"/>
          <p:cNvSpPr txBox="1"/>
          <p:nvPr>
            <p:ph idx="11" type="ftr"/>
          </p:nvPr>
        </p:nvSpPr>
        <p:spPr>
          <a:xfrm>
            <a:off x="3124200" y="6356350"/>
            <a:ext cx="2895600" cy="365100"/>
          </a:xfrm>
          <a:prstGeom prst="rect">
            <a:avLst/>
          </a:prstGeom>
          <a:noFill/>
          <a:ln>
            <a:noFill/>
          </a:ln>
        </p:spPr>
        <p:txBody>
          <a:bodyPr anchorCtr="0" anchor="ctr" bIns="91425" lIns="91425" spcFirstLastPara="1" rIns="91425" wrap="square" tIns="91425">
            <a:noAutofit/>
          </a:bodyPr>
          <a:lstStyle>
            <a:lvl1pPr lvl="0" marR="0" algn="ctr">
              <a:lnSpc>
                <a:spcPct val="100000"/>
              </a:lnSpc>
              <a:spcBef>
                <a:spcPts val="0"/>
              </a:spcBef>
              <a:spcAft>
                <a:spcPts val="0"/>
              </a:spcAft>
              <a:buSzPts val="1400"/>
              <a:buNone/>
              <a:defRPr b="0" i="0" sz="1200" u="none" cap="none" strike="noStrike">
                <a:solidFill>
                  <a:srgbClr val="888888"/>
                </a:solidFill>
                <a:latin typeface="Arial"/>
                <a:ea typeface="Arial"/>
                <a:cs typeface="Arial"/>
                <a:sym typeface="Arial"/>
              </a:defRPr>
            </a:lvl1pPr>
            <a:lvl2pPr lvl="1" marR="0" algn="l">
              <a:lnSpc>
                <a:spcPct val="100000"/>
              </a:lnSpc>
              <a:spcBef>
                <a:spcPts val="0"/>
              </a:spcBef>
              <a:spcAft>
                <a:spcPts val="0"/>
              </a:spcAft>
              <a:buSzPts val="1400"/>
              <a:buNone/>
              <a:defRPr b="0" i="0" sz="2400" u="none" cap="none" strike="noStrike">
                <a:solidFill>
                  <a:schemeClr val="dk1"/>
                </a:solidFill>
                <a:latin typeface="Arial"/>
                <a:ea typeface="Arial"/>
                <a:cs typeface="Arial"/>
                <a:sym typeface="Arial"/>
              </a:defRPr>
            </a:lvl2pPr>
            <a:lvl3pPr lvl="2" marR="0" algn="l">
              <a:lnSpc>
                <a:spcPct val="100000"/>
              </a:lnSpc>
              <a:spcBef>
                <a:spcPts val="0"/>
              </a:spcBef>
              <a:spcAft>
                <a:spcPts val="0"/>
              </a:spcAft>
              <a:buSzPts val="1400"/>
              <a:buNone/>
              <a:defRPr b="0" i="0" sz="2400" u="none" cap="none" strike="noStrike">
                <a:solidFill>
                  <a:schemeClr val="dk1"/>
                </a:solidFill>
                <a:latin typeface="Arial"/>
                <a:ea typeface="Arial"/>
                <a:cs typeface="Arial"/>
                <a:sym typeface="Arial"/>
              </a:defRPr>
            </a:lvl3pPr>
            <a:lvl4pPr lvl="3" marR="0" algn="l">
              <a:lnSpc>
                <a:spcPct val="100000"/>
              </a:lnSpc>
              <a:spcBef>
                <a:spcPts val="0"/>
              </a:spcBef>
              <a:spcAft>
                <a:spcPts val="0"/>
              </a:spcAft>
              <a:buSzPts val="1400"/>
              <a:buNone/>
              <a:defRPr b="0" i="0" sz="2400" u="none" cap="none" strike="noStrike">
                <a:solidFill>
                  <a:schemeClr val="dk1"/>
                </a:solidFill>
                <a:latin typeface="Arial"/>
                <a:ea typeface="Arial"/>
                <a:cs typeface="Arial"/>
                <a:sym typeface="Arial"/>
              </a:defRPr>
            </a:lvl4pPr>
            <a:lvl5pPr lvl="4" marR="0" algn="l">
              <a:lnSpc>
                <a:spcPct val="100000"/>
              </a:lnSpc>
              <a:spcBef>
                <a:spcPts val="0"/>
              </a:spcBef>
              <a:spcAft>
                <a:spcPts val="0"/>
              </a:spcAft>
              <a:buSzPts val="1400"/>
              <a:buNone/>
              <a:defRPr b="0" i="0" sz="2400" u="none" cap="none" strike="noStrike">
                <a:solidFill>
                  <a:schemeClr val="dk1"/>
                </a:solidFill>
                <a:latin typeface="Arial"/>
                <a:ea typeface="Arial"/>
                <a:cs typeface="Arial"/>
                <a:sym typeface="Arial"/>
              </a:defRPr>
            </a:lvl5pPr>
            <a:lvl6pPr lvl="5" marR="0" algn="l">
              <a:lnSpc>
                <a:spcPct val="100000"/>
              </a:lnSpc>
              <a:spcBef>
                <a:spcPts val="0"/>
              </a:spcBef>
              <a:spcAft>
                <a:spcPts val="0"/>
              </a:spcAft>
              <a:buSzPts val="1400"/>
              <a:buNone/>
              <a:defRPr b="0" i="0" sz="2400" u="none" cap="none" strike="noStrike">
                <a:solidFill>
                  <a:schemeClr val="dk1"/>
                </a:solidFill>
                <a:latin typeface="Arial"/>
                <a:ea typeface="Arial"/>
                <a:cs typeface="Arial"/>
                <a:sym typeface="Arial"/>
              </a:defRPr>
            </a:lvl6pPr>
            <a:lvl7pPr lvl="6" marR="0" algn="l">
              <a:lnSpc>
                <a:spcPct val="100000"/>
              </a:lnSpc>
              <a:spcBef>
                <a:spcPts val="0"/>
              </a:spcBef>
              <a:spcAft>
                <a:spcPts val="0"/>
              </a:spcAft>
              <a:buSzPts val="1400"/>
              <a:buNone/>
              <a:defRPr b="0" i="0" sz="2400" u="none" cap="none" strike="noStrike">
                <a:solidFill>
                  <a:schemeClr val="dk1"/>
                </a:solidFill>
                <a:latin typeface="Arial"/>
                <a:ea typeface="Arial"/>
                <a:cs typeface="Arial"/>
                <a:sym typeface="Arial"/>
              </a:defRPr>
            </a:lvl7pPr>
            <a:lvl8pPr lvl="7" marR="0" algn="l">
              <a:lnSpc>
                <a:spcPct val="100000"/>
              </a:lnSpc>
              <a:spcBef>
                <a:spcPts val="0"/>
              </a:spcBef>
              <a:spcAft>
                <a:spcPts val="0"/>
              </a:spcAft>
              <a:buSzPts val="1400"/>
              <a:buNone/>
              <a:defRPr b="0" i="0" sz="2400" u="none" cap="none" strike="noStrike">
                <a:solidFill>
                  <a:schemeClr val="dk1"/>
                </a:solidFill>
                <a:latin typeface="Arial"/>
                <a:ea typeface="Arial"/>
                <a:cs typeface="Arial"/>
                <a:sym typeface="Arial"/>
              </a:defRPr>
            </a:lvl8pPr>
            <a:lvl9pPr lvl="8" marR="0" algn="l">
              <a:lnSpc>
                <a:spcPct val="100000"/>
              </a:lnSpc>
              <a:spcBef>
                <a:spcPts val="0"/>
              </a:spcBef>
              <a:spcAft>
                <a:spcPts val="0"/>
              </a:spcAft>
              <a:buSzPts val="1400"/>
              <a:buNone/>
              <a:defRPr b="0" i="0" sz="2400" u="none" cap="none" strike="noStrike">
                <a:solidFill>
                  <a:schemeClr val="dk1"/>
                </a:solidFill>
                <a:latin typeface="Arial"/>
                <a:ea typeface="Arial"/>
                <a:cs typeface="Arial"/>
                <a:sym typeface="Arial"/>
              </a:defRPr>
            </a:lvl9pPr>
          </a:lstStyle>
          <a:p/>
        </p:txBody>
      </p:sp>
      <p:sp>
        <p:nvSpPr>
          <p:cNvPr id="61" name="Google Shape;61;p113"/>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62" name="Shape 62"/>
        <p:cNvGrpSpPr/>
        <p:nvPr/>
      </p:nvGrpSpPr>
      <p:grpSpPr>
        <a:xfrm>
          <a:off x="0" y="0"/>
          <a:ext cx="0" cy="0"/>
          <a:chOff x="0" y="0"/>
          <a:chExt cx="0" cy="0"/>
        </a:xfrm>
      </p:grpSpPr>
      <p:sp>
        <p:nvSpPr>
          <p:cNvPr id="63" name="Google Shape;63;p137"/>
          <p:cNvSpPr txBox="1"/>
          <p:nvPr>
            <p:ph type="ctrTitle"/>
          </p:nvPr>
        </p:nvSpPr>
        <p:spPr>
          <a:xfrm>
            <a:off x="685800" y="2130425"/>
            <a:ext cx="7772400" cy="1470000"/>
          </a:xfrm>
          <a:prstGeom prst="rect">
            <a:avLst/>
          </a:prstGeom>
          <a:noFill/>
          <a:ln>
            <a:noFill/>
          </a:ln>
        </p:spPr>
        <p:txBody>
          <a:bodyPr anchorCtr="0" anchor="ctr" bIns="91425" lIns="91425" spcFirstLastPara="1" rIns="91425" wrap="square" tIns="91425">
            <a:noAutofit/>
          </a:bodyPr>
          <a:lstStyle>
            <a:lvl1pPr lvl="0" marR="0" algn="ctr">
              <a:lnSpc>
                <a:spcPct val="100000"/>
              </a:lnSpc>
              <a:spcBef>
                <a:spcPts val="0"/>
              </a:spcBef>
              <a:spcAft>
                <a:spcPts val="0"/>
              </a:spcAft>
              <a:buSzPts val="1400"/>
              <a:buNone/>
              <a:defRPr b="0" i="0" sz="4400" u="none" cap="none" strike="noStrike">
                <a:solidFill>
                  <a:schemeClr val="dk1"/>
                </a:solidFill>
                <a:latin typeface="Calibri"/>
                <a:ea typeface="Calibri"/>
                <a:cs typeface="Calibri"/>
                <a:sym typeface="Calibri"/>
              </a:defRPr>
            </a:lvl1pPr>
            <a:lvl2pPr lvl="1" marR="0" algn="ctr">
              <a:lnSpc>
                <a:spcPct val="100000"/>
              </a:lnSpc>
              <a:spcBef>
                <a:spcPts val="0"/>
              </a:spcBef>
              <a:spcAft>
                <a:spcPts val="0"/>
              </a:spcAft>
              <a:buSzPts val="1400"/>
              <a:buNone/>
              <a:defRPr b="0" i="0" sz="4400" u="none" cap="none" strike="noStrike">
                <a:solidFill>
                  <a:schemeClr val="dk1"/>
                </a:solidFill>
                <a:latin typeface="Calibri"/>
                <a:ea typeface="Calibri"/>
                <a:cs typeface="Calibri"/>
                <a:sym typeface="Calibri"/>
              </a:defRPr>
            </a:lvl2pPr>
            <a:lvl3pPr lvl="2" marR="0" algn="ctr">
              <a:lnSpc>
                <a:spcPct val="100000"/>
              </a:lnSpc>
              <a:spcBef>
                <a:spcPts val="0"/>
              </a:spcBef>
              <a:spcAft>
                <a:spcPts val="0"/>
              </a:spcAft>
              <a:buSzPts val="1400"/>
              <a:buNone/>
              <a:defRPr b="0" i="0" sz="4400" u="none" cap="none" strike="noStrike">
                <a:solidFill>
                  <a:schemeClr val="dk1"/>
                </a:solidFill>
                <a:latin typeface="Calibri"/>
                <a:ea typeface="Calibri"/>
                <a:cs typeface="Calibri"/>
                <a:sym typeface="Calibri"/>
              </a:defRPr>
            </a:lvl3pPr>
            <a:lvl4pPr lvl="3" marR="0" algn="ctr">
              <a:lnSpc>
                <a:spcPct val="100000"/>
              </a:lnSpc>
              <a:spcBef>
                <a:spcPts val="0"/>
              </a:spcBef>
              <a:spcAft>
                <a:spcPts val="0"/>
              </a:spcAft>
              <a:buSzPts val="1400"/>
              <a:buNone/>
              <a:defRPr b="0" i="0" sz="4400" u="none" cap="none" strike="noStrike">
                <a:solidFill>
                  <a:schemeClr val="dk1"/>
                </a:solidFill>
                <a:latin typeface="Calibri"/>
                <a:ea typeface="Calibri"/>
                <a:cs typeface="Calibri"/>
                <a:sym typeface="Calibri"/>
              </a:defRPr>
            </a:lvl4pPr>
            <a:lvl5pPr lvl="4" marR="0" algn="ctr">
              <a:lnSpc>
                <a:spcPct val="100000"/>
              </a:lnSpc>
              <a:spcBef>
                <a:spcPts val="0"/>
              </a:spcBef>
              <a:spcAft>
                <a:spcPts val="0"/>
              </a:spcAft>
              <a:buSzPts val="1400"/>
              <a:buNone/>
              <a:defRPr b="0" i="0" sz="4400" u="none" cap="none" strike="noStrike">
                <a:solidFill>
                  <a:schemeClr val="dk1"/>
                </a:solidFill>
                <a:latin typeface="Calibri"/>
                <a:ea typeface="Calibri"/>
                <a:cs typeface="Calibri"/>
                <a:sym typeface="Calibri"/>
              </a:defRPr>
            </a:lvl5pPr>
            <a:lvl6pPr lvl="5" marR="0" algn="ctr">
              <a:lnSpc>
                <a:spcPct val="100000"/>
              </a:lnSpc>
              <a:spcBef>
                <a:spcPts val="0"/>
              </a:spcBef>
              <a:spcAft>
                <a:spcPts val="0"/>
              </a:spcAft>
              <a:buSzPts val="1400"/>
              <a:buNone/>
              <a:defRPr b="0" i="0" sz="4400" u="none" cap="none" strike="noStrike">
                <a:solidFill>
                  <a:schemeClr val="dk1"/>
                </a:solidFill>
                <a:latin typeface="Calibri"/>
                <a:ea typeface="Calibri"/>
                <a:cs typeface="Calibri"/>
                <a:sym typeface="Calibri"/>
              </a:defRPr>
            </a:lvl6pPr>
            <a:lvl7pPr lvl="6" marR="0" algn="ctr">
              <a:lnSpc>
                <a:spcPct val="100000"/>
              </a:lnSpc>
              <a:spcBef>
                <a:spcPts val="0"/>
              </a:spcBef>
              <a:spcAft>
                <a:spcPts val="0"/>
              </a:spcAft>
              <a:buSzPts val="1400"/>
              <a:buNone/>
              <a:defRPr b="0" i="0" sz="4400" u="none" cap="none" strike="noStrike">
                <a:solidFill>
                  <a:schemeClr val="dk1"/>
                </a:solidFill>
                <a:latin typeface="Calibri"/>
                <a:ea typeface="Calibri"/>
                <a:cs typeface="Calibri"/>
                <a:sym typeface="Calibri"/>
              </a:defRPr>
            </a:lvl7pPr>
            <a:lvl8pPr lvl="7" marR="0" algn="ctr">
              <a:lnSpc>
                <a:spcPct val="100000"/>
              </a:lnSpc>
              <a:spcBef>
                <a:spcPts val="0"/>
              </a:spcBef>
              <a:spcAft>
                <a:spcPts val="0"/>
              </a:spcAft>
              <a:buSzPts val="1400"/>
              <a:buNone/>
              <a:defRPr b="0" i="0" sz="4400" u="none" cap="none" strike="noStrike">
                <a:solidFill>
                  <a:schemeClr val="dk1"/>
                </a:solidFill>
                <a:latin typeface="Calibri"/>
                <a:ea typeface="Calibri"/>
                <a:cs typeface="Calibri"/>
                <a:sym typeface="Calibri"/>
              </a:defRPr>
            </a:lvl8pPr>
            <a:lvl9pPr lvl="8" marR="0" algn="ctr">
              <a:lnSpc>
                <a:spcPct val="100000"/>
              </a:lnSpc>
              <a:spcBef>
                <a:spcPts val="0"/>
              </a:spcBef>
              <a:spcAft>
                <a:spcPts val="0"/>
              </a:spcAft>
              <a:buSzPts val="1400"/>
              <a:buNone/>
              <a:defRPr b="0" i="0" sz="4400" u="none" cap="none" strike="noStrike">
                <a:solidFill>
                  <a:schemeClr val="dk1"/>
                </a:solidFill>
                <a:latin typeface="Calibri"/>
                <a:ea typeface="Calibri"/>
                <a:cs typeface="Calibri"/>
                <a:sym typeface="Calibri"/>
              </a:defRPr>
            </a:lvl9pPr>
          </a:lstStyle>
          <a:p/>
        </p:txBody>
      </p:sp>
      <p:sp>
        <p:nvSpPr>
          <p:cNvPr id="64" name="Google Shape;64;p137"/>
          <p:cNvSpPr txBox="1"/>
          <p:nvPr>
            <p:ph idx="1" type="subTitle"/>
          </p:nvPr>
        </p:nvSpPr>
        <p:spPr>
          <a:xfrm>
            <a:off x="1371600" y="3886200"/>
            <a:ext cx="6400800" cy="1752600"/>
          </a:xfrm>
          <a:prstGeom prst="rect">
            <a:avLst/>
          </a:prstGeom>
          <a:noFill/>
          <a:ln>
            <a:noFill/>
          </a:ln>
        </p:spPr>
        <p:txBody>
          <a:bodyPr anchorCtr="0" anchor="t" bIns="91425" lIns="91425" spcFirstLastPara="1" rIns="91425" wrap="square" tIns="91425">
            <a:noAutofit/>
          </a:bodyPr>
          <a:lstStyle>
            <a:lvl1pPr lvl="0" marR="0" algn="ctr">
              <a:lnSpc>
                <a:spcPct val="100000"/>
              </a:lnSpc>
              <a:spcBef>
                <a:spcPts val="640"/>
              </a:spcBef>
              <a:spcAft>
                <a:spcPts val="0"/>
              </a:spcAft>
              <a:buClr>
                <a:srgbClr val="888888"/>
              </a:buClr>
              <a:buSzPts val="3200"/>
              <a:buFont typeface="Arial"/>
              <a:buNone/>
              <a:defRPr b="0" i="0" sz="3200" u="none" cap="none" strike="noStrike">
                <a:solidFill>
                  <a:srgbClr val="888888"/>
                </a:solidFill>
                <a:latin typeface="Calibri"/>
                <a:ea typeface="Calibri"/>
                <a:cs typeface="Calibri"/>
                <a:sym typeface="Calibri"/>
              </a:defRPr>
            </a:lvl1pPr>
            <a:lvl2pPr lvl="1" marR="0" algn="ctr">
              <a:lnSpc>
                <a:spcPct val="100000"/>
              </a:lnSpc>
              <a:spcBef>
                <a:spcPts val="560"/>
              </a:spcBef>
              <a:spcAft>
                <a:spcPts val="0"/>
              </a:spcAft>
              <a:buClr>
                <a:srgbClr val="888888"/>
              </a:buClr>
              <a:buSzPts val="2800"/>
              <a:buFont typeface="Arial"/>
              <a:buNone/>
              <a:defRPr b="0" i="0" sz="2800" u="none" cap="none" strike="noStrike">
                <a:solidFill>
                  <a:srgbClr val="888888"/>
                </a:solidFill>
                <a:latin typeface="Calibri"/>
                <a:ea typeface="Calibri"/>
                <a:cs typeface="Calibri"/>
                <a:sym typeface="Calibri"/>
              </a:defRPr>
            </a:lvl2pPr>
            <a:lvl3pPr lvl="2" marR="0" algn="ctr">
              <a:lnSpc>
                <a:spcPct val="100000"/>
              </a:lnSpc>
              <a:spcBef>
                <a:spcPts val="480"/>
              </a:spcBef>
              <a:spcAft>
                <a:spcPts val="0"/>
              </a:spcAft>
              <a:buClr>
                <a:srgbClr val="888888"/>
              </a:buClr>
              <a:buSzPts val="2400"/>
              <a:buFont typeface="Arial"/>
              <a:buNone/>
              <a:defRPr b="0" i="0" sz="2400" u="none" cap="none" strike="noStrike">
                <a:solidFill>
                  <a:srgbClr val="888888"/>
                </a:solidFill>
                <a:latin typeface="Calibri"/>
                <a:ea typeface="Calibri"/>
                <a:cs typeface="Calibri"/>
                <a:sym typeface="Calibri"/>
              </a:defRPr>
            </a:lvl3pPr>
            <a:lvl4pPr lvl="3" marR="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4pPr>
            <a:lvl5pPr lvl="4" marR="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5pPr>
            <a:lvl6pPr lvl="5" marR="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6pPr>
            <a:lvl7pPr lvl="6" marR="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7pPr>
            <a:lvl8pPr lvl="7" marR="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8pPr>
            <a:lvl9pPr lvl="8" marR="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9pPr>
          </a:lstStyle>
          <a:p/>
        </p:txBody>
      </p:sp>
      <p:sp>
        <p:nvSpPr>
          <p:cNvPr id="65" name="Google Shape;65;p137"/>
          <p:cNvSpPr txBox="1"/>
          <p:nvPr>
            <p:ph idx="10" type="dt"/>
          </p:nvPr>
        </p:nvSpPr>
        <p:spPr>
          <a:xfrm>
            <a:off x="457200" y="6356350"/>
            <a:ext cx="2133600" cy="365100"/>
          </a:xfrm>
          <a:prstGeom prst="rect">
            <a:avLst/>
          </a:prstGeom>
          <a:noFill/>
          <a:ln>
            <a:noFill/>
          </a:ln>
        </p:spPr>
        <p:txBody>
          <a:bodyPr anchorCtr="0" anchor="ctr" bIns="91425" lIns="91425" spcFirstLastPara="1" rIns="91425" wrap="square" tIns="91425">
            <a:noAutofit/>
          </a:bodyPr>
          <a:lstStyle>
            <a:lvl1pPr lvl="0" marR="0" algn="l">
              <a:lnSpc>
                <a:spcPct val="100000"/>
              </a:lnSpc>
              <a:spcBef>
                <a:spcPts val="0"/>
              </a:spcBef>
              <a:spcAft>
                <a:spcPts val="0"/>
              </a:spcAft>
              <a:buSzPts val="1400"/>
              <a:buNone/>
              <a:defRPr b="0" i="0" sz="1200" u="none" cap="none" strike="noStrike">
                <a:solidFill>
                  <a:srgbClr val="888888"/>
                </a:solidFill>
                <a:latin typeface="Arial"/>
                <a:ea typeface="Arial"/>
                <a:cs typeface="Arial"/>
                <a:sym typeface="Arial"/>
              </a:defRPr>
            </a:lvl1pPr>
            <a:lvl2pPr lvl="1" marR="0" algn="l">
              <a:lnSpc>
                <a:spcPct val="100000"/>
              </a:lnSpc>
              <a:spcBef>
                <a:spcPts val="0"/>
              </a:spcBef>
              <a:spcAft>
                <a:spcPts val="0"/>
              </a:spcAft>
              <a:buSzPts val="1400"/>
              <a:buNone/>
              <a:defRPr b="0" i="0" sz="2400" u="none" cap="none" strike="noStrike">
                <a:solidFill>
                  <a:schemeClr val="dk1"/>
                </a:solidFill>
                <a:latin typeface="Arial"/>
                <a:ea typeface="Arial"/>
                <a:cs typeface="Arial"/>
                <a:sym typeface="Arial"/>
              </a:defRPr>
            </a:lvl2pPr>
            <a:lvl3pPr lvl="2" marR="0" algn="l">
              <a:lnSpc>
                <a:spcPct val="100000"/>
              </a:lnSpc>
              <a:spcBef>
                <a:spcPts val="0"/>
              </a:spcBef>
              <a:spcAft>
                <a:spcPts val="0"/>
              </a:spcAft>
              <a:buSzPts val="1400"/>
              <a:buNone/>
              <a:defRPr b="0" i="0" sz="2400" u="none" cap="none" strike="noStrike">
                <a:solidFill>
                  <a:schemeClr val="dk1"/>
                </a:solidFill>
                <a:latin typeface="Arial"/>
                <a:ea typeface="Arial"/>
                <a:cs typeface="Arial"/>
                <a:sym typeface="Arial"/>
              </a:defRPr>
            </a:lvl3pPr>
            <a:lvl4pPr lvl="3" marR="0" algn="l">
              <a:lnSpc>
                <a:spcPct val="100000"/>
              </a:lnSpc>
              <a:spcBef>
                <a:spcPts val="0"/>
              </a:spcBef>
              <a:spcAft>
                <a:spcPts val="0"/>
              </a:spcAft>
              <a:buSzPts val="1400"/>
              <a:buNone/>
              <a:defRPr b="0" i="0" sz="2400" u="none" cap="none" strike="noStrike">
                <a:solidFill>
                  <a:schemeClr val="dk1"/>
                </a:solidFill>
                <a:latin typeface="Arial"/>
                <a:ea typeface="Arial"/>
                <a:cs typeface="Arial"/>
                <a:sym typeface="Arial"/>
              </a:defRPr>
            </a:lvl4pPr>
            <a:lvl5pPr lvl="4" marR="0" algn="l">
              <a:lnSpc>
                <a:spcPct val="100000"/>
              </a:lnSpc>
              <a:spcBef>
                <a:spcPts val="0"/>
              </a:spcBef>
              <a:spcAft>
                <a:spcPts val="0"/>
              </a:spcAft>
              <a:buSzPts val="1400"/>
              <a:buNone/>
              <a:defRPr b="0" i="0" sz="2400" u="none" cap="none" strike="noStrike">
                <a:solidFill>
                  <a:schemeClr val="dk1"/>
                </a:solidFill>
                <a:latin typeface="Arial"/>
                <a:ea typeface="Arial"/>
                <a:cs typeface="Arial"/>
                <a:sym typeface="Arial"/>
              </a:defRPr>
            </a:lvl5pPr>
            <a:lvl6pPr lvl="5" marR="0" algn="l">
              <a:lnSpc>
                <a:spcPct val="100000"/>
              </a:lnSpc>
              <a:spcBef>
                <a:spcPts val="0"/>
              </a:spcBef>
              <a:spcAft>
                <a:spcPts val="0"/>
              </a:spcAft>
              <a:buSzPts val="1400"/>
              <a:buNone/>
              <a:defRPr b="0" i="0" sz="2400" u="none" cap="none" strike="noStrike">
                <a:solidFill>
                  <a:schemeClr val="dk1"/>
                </a:solidFill>
                <a:latin typeface="Arial"/>
                <a:ea typeface="Arial"/>
                <a:cs typeface="Arial"/>
                <a:sym typeface="Arial"/>
              </a:defRPr>
            </a:lvl6pPr>
            <a:lvl7pPr lvl="6" marR="0" algn="l">
              <a:lnSpc>
                <a:spcPct val="100000"/>
              </a:lnSpc>
              <a:spcBef>
                <a:spcPts val="0"/>
              </a:spcBef>
              <a:spcAft>
                <a:spcPts val="0"/>
              </a:spcAft>
              <a:buSzPts val="1400"/>
              <a:buNone/>
              <a:defRPr b="0" i="0" sz="2400" u="none" cap="none" strike="noStrike">
                <a:solidFill>
                  <a:schemeClr val="dk1"/>
                </a:solidFill>
                <a:latin typeface="Arial"/>
                <a:ea typeface="Arial"/>
                <a:cs typeface="Arial"/>
                <a:sym typeface="Arial"/>
              </a:defRPr>
            </a:lvl7pPr>
            <a:lvl8pPr lvl="7" marR="0" algn="l">
              <a:lnSpc>
                <a:spcPct val="100000"/>
              </a:lnSpc>
              <a:spcBef>
                <a:spcPts val="0"/>
              </a:spcBef>
              <a:spcAft>
                <a:spcPts val="0"/>
              </a:spcAft>
              <a:buSzPts val="1400"/>
              <a:buNone/>
              <a:defRPr b="0" i="0" sz="2400" u="none" cap="none" strike="noStrike">
                <a:solidFill>
                  <a:schemeClr val="dk1"/>
                </a:solidFill>
                <a:latin typeface="Arial"/>
                <a:ea typeface="Arial"/>
                <a:cs typeface="Arial"/>
                <a:sym typeface="Arial"/>
              </a:defRPr>
            </a:lvl8pPr>
            <a:lvl9pPr lvl="8" marR="0" algn="l">
              <a:lnSpc>
                <a:spcPct val="100000"/>
              </a:lnSpc>
              <a:spcBef>
                <a:spcPts val="0"/>
              </a:spcBef>
              <a:spcAft>
                <a:spcPts val="0"/>
              </a:spcAft>
              <a:buSzPts val="1400"/>
              <a:buNone/>
              <a:defRPr b="0" i="0" sz="2400" u="none" cap="none" strike="noStrike">
                <a:solidFill>
                  <a:schemeClr val="dk1"/>
                </a:solidFill>
                <a:latin typeface="Arial"/>
                <a:ea typeface="Arial"/>
                <a:cs typeface="Arial"/>
                <a:sym typeface="Arial"/>
              </a:defRPr>
            </a:lvl9pPr>
          </a:lstStyle>
          <a:p/>
        </p:txBody>
      </p:sp>
      <p:sp>
        <p:nvSpPr>
          <p:cNvPr id="66" name="Google Shape;66;p137"/>
          <p:cNvSpPr txBox="1"/>
          <p:nvPr>
            <p:ph idx="11" type="ftr"/>
          </p:nvPr>
        </p:nvSpPr>
        <p:spPr>
          <a:xfrm>
            <a:off x="3124200" y="6356350"/>
            <a:ext cx="2895600" cy="365100"/>
          </a:xfrm>
          <a:prstGeom prst="rect">
            <a:avLst/>
          </a:prstGeom>
          <a:noFill/>
          <a:ln>
            <a:noFill/>
          </a:ln>
        </p:spPr>
        <p:txBody>
          <a:bodyPr anchorCtr="0" anchor="ctr" bIns="91425" lIns="91425" spcFirstLastPara="1" rIns="91425" wrap="square" tIns="91425">
            <a:noAutofit/>
          </a:bodyPr>
          <a:lstStyle>
            <a:lvl1pPr lvl="0" marR="0" algn="ctr">
              <a:lnSpc>
                <a:spcPct val="100000"/>
              </a:lnSpc>
              <a:spcBef>
                <a:spcPts val="0"/>
              </a:spcBef>
              <a:spcAft>
                <a:spcPts val="0"/>
              </a:spcAft>
              <a:buSzPts val="1400"/>
              <a:buNone/>
              <a:defRPr b="0" i="0" sz="1200" u="none" cap="none" strike="noStrike">
                <a:solidFill>
                  <a:srgbClr val="888888"/>
                </a:solidFill>
                <a:latin typeface="Arial"/>
                <a:ea typeface="Arial"/>
                <a:cs typeface="Arial"/>
                <a:sym typeface="Arial"/>
              </a:defRPr>
            </a:lvl1pPr>
            <a:lvl2pPr lvl="1" marR="0" algn="l">
              <a:lnSpc>
                <a:spcPct val="100000"/>
              </a:lnSpc>
              <a:spcBef>
                <a:spcPts val="0"/>
              </a:spcBef>
              <a:spcAft>
                <a:spcPts val="0"/>
              </a:spcAft>
              <a:buSzPts val="1400"/>
              <a:buNone/>
              <a:defRPr b="0" i="0" sz="2400" u="none" cap="none" strike="noStrike">
                <a:solidFill>
                  <a:schemeClr val="dk1"/>
                </a:solidFill>
                <a:latin typeface="Arial"/>
                <a:ea typeface="Arial"/>
                <a:cs typeface="Arial"/>
                <a:sym typeface="Arial"/>
              </a:defRPr>
            </a:lvl2pPr>
            <a:lvl3pPr lvl="2" marR="0" algn="l">
              <a:lnSpc>
                <a:spcPct val="100000"/>
              </a:lnSpc>
              <a:spcBef>
                <a:spcPts val="0"/>
              </a:spcBef>
              <a:spcAft>
                <a:spcPts val="0"/>
              </a:spcAft>
              <a:buSzPts val="1400"/>
              <a:buNone/>
              <a:defRPr b="0" i="0" sz="2400" u="none" cap="none" strike="noStrike">
                <a:solidFill>
                  <a:schemeClr val="dk1"/>
                </a:solidFill>
                <a:latin typeface="Arial"/>
                <a:ea typeface="Arial"/>
                <a:cs typeface="Arial"/>
                <a:sym typeface="Arial"/>
              </a:defRPr>
            </a:lvl3pPr>
            <a:lvl4pPr lvl="3" marR="0" algn="l">
              <a:lnSpc>
                <a:spcPct val="100000"/>
              </a:lnSpc>
              <a:spcBef>
                <a:spcPts val="0"/>
              </a:spcBef>
              <a:spcAft>
                <a:spcPts val="0"/>
              </a:spcAft>
              <a:buSzPts val="1400"/>
              <a:buNone/>
              <a:defRPr b="0" i="0" sz="2400" u="none" cap="none" strike="noStrike">
                <a:solidFill>
                  <a:schemeClr val="dk1"/>
                </a:solidFill>
                <a:latin typeface="Arial"/>
                <a:ea typeface="Arial"/>
                <a:cs typeface="Arial"/>
                <a:sym typeface="Arial"/>
              </a:defRPr>
            </a:lvl4pPr>
            <a:lvl5pPr lvl="4" marR="0" algn="l">
              <a:lnSpc>
                <a:spcPct val="100000"/>
              </a:lnSpc>
              <a:spcBef>
                <a:spcPts val="0"/>
              </a:spcBef>
              <a:spcAft>
                <a:spcPts val="0"/>
              </a:spcAft>
              <a:buSzPts val="1400"/>
              <a:buNone/>
              <a:defRPr b="0" i="0" sz="2400" u="none" cap="none" strike="noStrike">
                <a:solidFill>
                  <a:schemeClr val="dk1"/>
                </a:solidFill>
                <a:latin typeface="Arial"/>
                <a:ea typeface="Arial"/>
                <a:cs typeface="Arial"/>
                <a:sym typeface="Arial"/>
              </a:defRPr>
            </a:lvl5pPr>
            <a:lvl6pPr lvl="5" marR="0" algn="l">
              <a:lnSpc>
                <a:spcPct val="100000"/>
              </a:lnSpc>
              <a:spcBef>
                <a:spcPts val="0"/>
              </a:spcBef>
              <a:spcAft>
                <a:spcPts val="0"/>
              </a:spcAft>
              <a:buSzPts val="1400"/>
              <a:buNone/>
              <a:defRPr b="0" i="0" sz="2400" u="none" cap="none" strike="noStrike">
                <a:solidFill>
                  <a:schemeClr val="dk1"/>
                </a:solidFill>
                <a:latin typeface="Arial"/>
                <a:ea typeface="Arial"/>
                <a:cs typeface="Arial"/>
                <a:sym typeface="Arial"/>
              </a:defRPr>
            </a:lvl6pPr>
            <a:lvl7pPr lvl="6" marR="0" algn="l">
              <a:lnSpc>
                <a:spcPct val="100000"/>
              </a:lnSpc>
              <a:spcBef>
                <a:spcPts val="0"/>
              </a:spcBef>
              <a:spcAft>
                <a:spcPts val="0"/>
              </a:spcAft>
              <a:buSzPts val="1400"/>
              <a:buNone/>
              <a:defRPr b="0" i="0" sz="2400" u="none" cap="none" strike="noStrike">
                <a:solidFill>
                  <a:schemeClr val="dk1"/>
                </a:solidFill>
                <a:latin typeface="Arial"/>
                <a:ea typeface="Arial"/>
                <a:cs typeface="Arial"/>
                <a:sym typeface="Arial"/>
              </a:defRPr>
            </a:lvl7pPr>
            <a:lvl8pPr lvl="7" marR="0" algn="l">
              <a:lnSpc>
                <a:spcPct val="100000"/>
              </a:lnSpc>
              <a:spcBef>
                <a:spcPts val="0"/>
              </a:spcBef>
              <a:spcAft>
                <a:spcPts val="0"/>
              </a:spcAft>
              <a:buSzPts val="1400"/>
              <a:buNone/>
              <a:defRPr b="0" i="0" sz="2400" u="none" cap="none" strike="noStrike">
                <a:solidFill>
                  <a:schemeClr val="dk1"/>
                </a:solidFill>
                <a:latin typeface="Arial"/>
                <a:ea typeface="Arial"/>
                <a:cs typeface="Arial"/>
                <a:sym typeface="Arial"/>
              </a:defRPr>
            </a:lvl8pPr>
            <a:lvl9pPr lvl="8" marR="0" algn="l">
              <a:lnSpc>
                <a:spcPct val="100000"/>
              </a:lnSpc>
              <a:spcBef>
                <a:spcPts val="0"/>
              </a:spcBef>
              <a:spcAft>
                <a:spcPts val="0"/>
              </a:spcAft>
              <a:buSzPts val="1400"/>
              <a:buNone/>
              <a:defRPr b="0" i="0" sz="2400" u="none" cap="none" strike="noStrike">
                <a:solidFill>
                  <a:schemeClr val="dk1"/>
                </a:solidFill>
                <a:latin typeface="Arial"/>
                <a:ea typeface="Arial"/>
                <a:cs typeface="Arial"/>
                <a:sym typeface="Arial"/>
              </a:defRPr>
            </a:lvl9pPr>
          </a:lstStyle>
          <a:p/>
        </p:txBody>
      </p:sp>
      <p:sp>
        <p:nvSpPr>
          <p:cNvPr id="67" name="Google Shape;67;p137"/>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68" name="Shape 68"/>
        <p:cNvGrpSpPr/>
        <p:nvPr/>
      </p:nvGrpSpPr>
      <p:grpSpPr>
        <a:xfrm>
          <a:off x="0" y="0"/>
          <a:ext cx="0" cy="0"/>
          <a:chOff x="0" y="0"/>
          <a:chExt cx="0" cy="0"/>
        </a:xfrm>
      </p:grpSpPr>
      <p:sp>
        <p:nvSpPr>
          <p:cNvPr id="69" name="Google Shape;69;p138"/>
          <p:cNvSpPr txBox="1"/>
          <p:nvPr>
            <p:ph type="title"/>
          </p:nvPr>
        </p:nvSpPr>
        <p:spPr>
          <a:xfrm>
            <a:off x="457200" y="274638"/>
            <a:ext cx="8229600" cy="1143000"/>
          </a:xfrm>
          <a:prstGeom prst="rect">
            <a:avLst/>
          </a:prstGeom>
          <a:noFill/>
          <a:ln>
            <a:noFill/>
          </a:ln>
        </p:spPr>
        <p:txBody>
          <a:bodyPr anchorCtr="0" anchor="ctr" bIns="91425" lIns="91425" spcFirstLastPara="1" rIns="91425" wrap="square" tIns="91425">
            <a:noAutofit/>
          </a:bodyPr>
          <a:lstStyle>
            <a:lvl1pPr lvl="0" marR="0" algn="ctr">
              <a:lnSpc>
                <a:spcPct val="100000"/>
              </a:lnSpc>
              <a:spcBef>
                <a:spcPts val="0"/>
              </a:spcBef>
              <a:spcAft>
                <a:spcPts val="0"/>
              </a:spcAft>
              <a:buSzPts val="1400"/>
              <a:buNone/>
              <a:defRPr b="0" i="0" sz="4400" u="none" cap="none" strike="noStrike">
                <a:solidFill>
                  <a:schemeClr val="dk1"/>
                </a:solidFill>
                <a:latin typeface="Calibri"/>
                <a:ea typeface="Calibri"/>
                <a:cs typeface="Calibri"/>
                <a:sym typeface="Calibri"/>
              </a:defRPr>
            </a:lvl1pPr>
            <a:lvl2pPr lvl="1" marR="0" algn="ctr">
              <a:lnSpc>
                <a:spcPct val="100000"/>
              </a:lnSpc>
              <a:spcBef>
                <a:spcPts val="0"/>
              </a:spcBef>
              <a:spcAft>
                <a:spcPts val="0"/>
              </a:spcAft>
              <a:buSzPts val="1400"/>
              <a:buNone/>
              <a:defRPr b="0" i="0" sz="4400" u="none" cap="none" strike="noStrike">
                <a:solidFill>
                  <a:schemeClr val="dk1"/>
                </a:solidFill>
                <a:latin typeface="Calibri"/>
                <a:ea typeface="Calibri"/>
                <a:cs typeface="Calibri"/>
                <a:sym typeface="Calibri"/>
              </a:defRPr>
            </a:lvl2pPr>
            <a:lvl3pPr lvl="2" marR="0" algn="ctr">
              <a:lnSpc>
                <a:spcPct val="100000"/>
              </a:lnSpc>
              <a:spcBef>
                <a:spcPts val="0"/>
              </a:spcBef>
              <a:spcAft>
                <a:spcPts val="0"/>
              </a:spcAft>
              <a:buSzPts val="1400"/>
              <a:buNone/>
              <a:defRPr b="0" i="0" sz="4400" u="none" cap="none" strike="noStrike">
                <a:solidFill>
                  <a:schemeClr val="dk1"/>
                </a:solidFill>
                <a:latin typeface="Calibri"/>
                <a:ea typeface="Calibri"/>
                <a:cs typeface="Calibri"/>
                <a:sym typeface="Calibri"/>
              </a:defRPr>
            </a:lvl3pPr>
            <a:lvl4pPr lvl="3" marR="0" algn="ctr">
              <a:lnSpc>
                <a:spcPct val="100000"/>
              </a:lnSpc>
              <a:spcBef>
                <a:spcPts val="0"/>
              </a:spcBef>
              <a:spcAft>
                <a:spcPts val="0"/>
              </a:spcAft>
              <a:buSzPts val="1400"/>
              <a:buNone/>
              <a:defRPr b="0" i="0" sz="4400" u="none" cap="none" strike="noStrike">
                <a:solidFill>
                  <a:schemeClr val="dk1"/>
                </a:solidFill>
                <a:latin typeface="Calibri"/>
                <a:ea typeface="Calibri"/>
                <a:cs typeface="Calibri"/>
                <a:sym typeface="Calibri"/>
              </a:defRPr>
            </a:lvl4pPr>
            <a:lvl5pPr lvl="4" marR="0" algn="ctr">
              <a:lnSpc>
                <a:spcPct val="100000"/>
              </a:lnSpc>
              <a:spcBef>
                <a:spcPts val="0"/>
              </a:spcBef>
              <a:spcAft>
                <a:spcPts val="0"/>
              </a:spcAft>
              <a:buSzPts val="1400"/>
              <a:buNone/>
              <a:defRPr b="0" i="0" sz="4400" u="none" cap="none" strike="noStrike">
                <a:solidFill>
                  <a:schemeClr val="dk1"/>
                </a:solidFill>
                <a:latin typeface="Calibri"/>
                <a:ea typeface="Calibri"/>
                <a:cs typeface="Calibri"/>
                <a:sym typeface="Calibri"/>
              </a:defRPr>
            </a:lvl5pPr>
            <a:lvl6pPr lvl="5" marR="0" algn="ctr">
              <a:lnSpc>
                <a:spcPct val="100000"/>
              </a:lnSpc>
              <a:spcBef>
                <a:spcPts val="0"/>
              </a:spcBef>
              <a:spcAft>
                <a:spcPts val="0"/>
              </a:spcAft>
              <a:buSzPts val="1400"/>
              <a:buNone/>
              <a:defRPr b="0" i="0" sz="4400" u="none" cap="none" strike="noStrike">
                <a:solidFill>
                  <a:schemeClr val="dk1"/>
                </a:solidFill>
                <a:latin typeface="Calibri"/>
                <a:ea typeface="Calibri"/>
                <a:cs typeface="Calibri"/>
                <a:sym typeface="Calibri"/>
              </a:defRPr>
            </a:lvl6pPr>
            <a:lvl7pPr lvl="6" marR="0" algn="ctr">
              <a:lnSpc>
                <a:spcPct val="100000"/>
              </a:lnSpc>
              <a:spcBef>
                <a:spcPts val="0"/>
              </a:spcBef>
              <a:spcAft>
                <a:spcPts val="0"/>
              </a:spcAft>
              <a:buSzPts val="1400"/>
              <a:buNone/>
              <a:defRPr b="0" i="0" sz="4400" u="none" cap="none" strike="noStrike">
                <a:solidFill>
                  <a:schemeClr val="dk1"/>
                </a:solidFill>
                <a:latin typeface="Calibri"/>
                <a:ea typeface="Calibri"/>
                <a:cs typeface="Calibri"/>
                <a:sym typeface="Calibri"/>
              </a:defRPr>
            </a:lvl7pPr>
            <a:lvl8pPr lvl="7" marR="0" algn="ctr">
              <a:lnSpc>
                <a:spcPct val="100000"/>
              </a:lnSpc>
              <a:spcBef>
                <a:spcPts val="0"/>
              </a:spcBef>
              <a:spcAft>
                <a:spcPts val="0"/>
              </a:spcAft>
              <a:buSzPts val="1400"/>
              <a:buNone/>
              <a:defRPr b="0" i="0" sz="4400" u="none" cap="none" strike="noStrike">
                <a:solidFill>
                  <a:schemeClr val="dk1"/>
                </a:solidFill>
                <a:latin typeface="Calibri"/>
                <a:ea typeface="Calibri"/>
                <a:cs typeface="Calibri"/>
                <a:sym typeface="Calibri"/>
              </a:defRPr>
            </a:lvl8pPr>
            <a:lvl9pPr lvl="8" marR="0" algn="ctr">
              <a:lnSpc>
                <a:spcPct val="100000"/>
              </a:lnSpc>
              <a:spcBef>
                <a:spcPts val="0"/>
              </a:spcBef>
              <a:spcAft>
                <a:spcPts val="0"/>
              </a:spcAft>
              <a:buSzPts val="1400"/>
              <a:buNone/>
              <a:defRPr b="0" i="0" sz="4400" u="none" cap="none" strike="noStrike">
                <a:solidFill>
                  <a:schemeClr val="dk1"/>
                </a:solidFill>
                <a:latin typeface="Calibri"/>
                <a:ea typeface="Calibri"/>
                <a:cs typeface="Calibri"/>
                <a:sym typeface="Calibri"/>
              </a:defRPr>
            </a:lvl9pPr>
          </a:lstStyle>
          <a:p/>
        </p:txBody>
      </p:sp>
      <p:sp>
        <p:nvSpPr>
          <p:cNvPr id="70" name="Google Shape;70;p138"/>
          <p:cNvSpPr txBox="1"/>
          <p:nvPr>
            <p:ph idx="10" type="dt"/>
          </p:nvPr>
        </p:nvSpPr>
        <p:spPr>
          <a:xfrm>
            <a:off x="457200" y="6356350"/>
            <a:ext cx="2133600" cy="365100"/>
          </a:xfrm>
          <a:prstGeom prst="rect">
            <a:avLst/>
          </a:prstGeom>
          <a:noFill/>
          <a:ln>
            <a:noFill/>
          </a:ln>
        </p:spPr>
        <p:txBody>
          <a:bodyPr anchorCtr="0" anchor="ctr" bIns="91425" lIns="91425" spcFirstLastPara="1" rIns="91425" wrap="square" tIns="91425">
            <a:noAutofit/>
          </a:bodyPr>
          <a:lstStyle>
            <a:lvl1pPr lvl="0" marR="0" algn="l">
              <a:lnSpc>
                <a:spcPct val="100000"/>
              </a:lnSpc>
              <a:spcBef>
                <a:spcPts val="0"/>
              </a:spcBef>
              <a:spcAft>
                <a:spcPts val="0"/>
              </a:spcAft>
              <a:buSzPts val="1400"/>
              <a:buNone/>
              <a:defRPr b="0" i="0" sz="1200" u="none" cap="none" strike="noStrike">
                <a:solidFill>
                  <a:srgbClr val="888888"/>
                </a:solidFill>
                <a:latin typeface="Arial"/>
                <a:ea typeface="Arial"/>
                <a:cs typeface="Arial"/>
                <a:sym typeface="Arial"/>
              </a:defRPr>
            </a:lvl1pPr>
            <a:lvl2pPr lvl="1" marR="0" algn="l">
              <a:lnSpc>
                <a:spcPct val="100000"/>
              </a:lnSpc>
              <a:spcBef>
                <a:spcPts val="0"/>
              </a:spcBef>
              <a:spcAft>
                <a:spcPts val="0"/>
              </a:spcAft>
              <a:buSzPts val="1400"/>
              <a:buNone/>
              <a:defRPr b="0" i="0" sz="2400" u="none" cap="none" strike="noStrike">
                <a:solidFill>
                  <a:schemeClr val="dk1"/>
                </a:solidFill>
                <a:latin typeface="Arial"/>
                <a:ea typeface="Arial"/>
                <a:cs typeface="Arial"/>
                <a:sym typeface="Arial"/>
              </a:defRPr>
            </a:lvl2pPr>
            <a:lvl3pPr lvl="2" marR="0" algn="l">
              <a:lnSpc>
                <a:spcPct val="100000"/>
              </a:lnSpc>
              <a:spcBef>
                <a:spcPts val="0"/>
              </a:spcBef>
              <a:spcAft>
                <a:spcPts val="0"/>
              </a:spcAft>
              <a:buSzPts val="1400"/>
              <a:buNone/>
              <a:defRPr b="0" i="0" sz="2400" u="none" cap="none" strike="noStrike">
                <a:solidFill>
                  <a:schemeClr val="dk1"/>
                </a:solidFill>
                <a:latin typeface="Arial"/>
                <a:ea typeface="Arial"/>
                <a:cs typeface="Arial"/>
                <a:sym typeface="Arial"/>
              </a:defRPr>
            </a:lvl3pPr>
            <a:lvl4pPr lvl="3" marR="0" algn="l">
              <a:lnSpc>
                <a:spcPct val="100000"/>
              </a:lnSpc>
              <a:spcBef>
                <a:spcPts val="0"/>
              </a:spcBef>
              <a:spcAft>
                <a:spcPts val="0"/>
              </a:spcAft>
              <a:buSzPts val="1400"/>
              <a:buNone/>
              <a:defRPr b="0" i="0" sz="2400" u="none" cap="none" strike="noStrike">
                <a:solidFill>
                  <a:schemeClr val="dk1"/>
                </a:solidFill>
                <a:latin typeface="Arial"/>
                <a:ea typeface="Arial"/>
                <a:cs typeface="Arial"/>
                <a:sym typeface="Arial"/>
              </a:defRPr>
            </a:lvl4pPr>
            <a:lvl5pPr lvl="4" marR="0" algn="l">
              <a:lnSpc>
                <a:spcPct val="100000"/>
              </a:lnSpc>
              <a:spcBef>
                <a:spcPts val="0"/>
              </a:spcBef>
              <a:spcAft>
                <a:spcPts val="0"/>
              </a:spcAft>
              <a:buSzPts val="1400"/>
              <a:buNone/>
              <a:defRPr b="0" i="0" sz="2400" u="none" cap="none" strike="noStrike">
                <a:solidFill>
                  <a:schemeClr val="dk1"/>
                </a:solidFill>
                <a:latin typeface="Arial"/>
                <a:ea typeface="Arial"/>
                <a:cs typeface="Arial"/>
                <a:sym typeface="Arial"/>
              </a:defRPr>
            </a:lvl5pPr>
            <a:lvl6pPr lvl="5" marR="0" algn="l">
              <a:lnSpc>
                <a:spcPct val="100000"/>
              </a:lnSpc>
              <a:spcBef>
                <a:spcPts val="0"/>
              </a:spcBef>
              <a:spcAft>
                <a:spcPts val="0"/>
              </a:spcAft>
              <a:buSzPts val="1400"/>
              <a:buNone/>
              <a:defRPr b="0" i="0" sz="2400" u="none" cap="none" strike="noStrike">
                <a:solidFill>
                  <a:schemeClr val="dk1"/>
                </a:solidFill>
                <a:latin typeface="Arial"/>
                <a:ea typeface="Arial"/>
                <a:cs typeface="Arial"/>
                <a:sym typeface="Arial"/>
              </a:defRPr>
            </a:lvl6pPr>
            <a:lvl7pPr lvl="6" marR="0" algn="l">
              <a:lnSpc>
                <a:spcPct val="100000"/>
              </a:lnSpc>
              <a:spcBef>
                <a:spcPts val="0"/>
              </a:spcBef>
              <a:spcAft>
                <a:spcPts val="0"/>
              </a:spcAft>
              <a:buSzPts val="1400"/>
              <a:buNone/>
              <a:defRPr b="0" i="0" sz="2400" u="none" cap="none" strike="noStrike">
                <a:solidFill>
                  <a:schemeClr val="dk1"/>
                </a:solidFill>
                <a:latin typeface="Arial"/>
                <a:ea typeface="Arial"/>
                <a:cs typeface="Arial"/>
                <a:sym typeface="Arial"/>
              </a:defRPr>
            </a:lvl7pPr>
            <a:lvl8pPr lvl="7" marR="0" algn="l">
              <a:lnSpc>
                <a:spcPct val="100000"/>
              </a:lnSpc>
              <a:spcBef>
                <a:spcPts val="0"/>
              </a:spcBef>
              <a:spcAft>
                <a:spcPts val="0"/>
              </a:spcAft>
              <a:buSzPts val="1400"/>
              <a:buNone/>
              <a:defRPr b="0" i="0" sz="2400" u="none" cap="none" strike="noStrike">
                <a:solidFill>
                  <a:schemeClr val="dk1"/>
                </a:solidFill>
                <a:latin typeface="Arial"/>
                <a:ea typeface="Arial"/>
                <a:cs typeface="Arial"/>
                <a:sym typeface="Arial"/>
              </a:defRPr>
            </a:lvl8pPr>
            <a:lvl9pPr lvl="8" marR="0" algn="l">
              <a:lnSpc>
                <a:spcPct val="100000"/>
              </a:lnSpc>
              <a:spcBef>
                <a:spcPts val="0"/>
              </a:spcBef>
              <a:spcAft>
                <a:spcPts val="0"/>
              </a:spcAft>
              <a:buSzPts val="1400"/>
              <a:buNone/>
              <a:defRPr b="0" i="0" sz="2400" u="none" cap="none" strike="noStrike">
                <a:solidFill>
                  <a:schemeClr val="dk1"/>
                </a:solidFill>
                <a:latin typeface="Arial"/>
                <a:ea typeface="Arial"/>
                <a:cs typeface="Arial"/>
                <a:sym typeface="Arial"/>
              </a:defRPr>
            </a:lvl9pPr>
          </a:lstStyle>
          <a:p/>
        </p:txBody>
      </p:sp>
      <p:sp>
        <p:nvSpPr>
          <p:cNvPr id="71" name="Google Shape;71;p138"/>
          <p:cNvSpPr txBox="1"/>
          <p:nvPr>
            <p:ph idx="11" type="ftr"/>
          </p:nvPr>
        </p:nvSpPr>
        <p:spPr>
          <a:xfrm>
            <a:off x="3124200" y="6356350"/>
            <a:ext cx="2895600" cy="365100"/>
          </a:xfrm>
          <a:prstGeom prst="rect">
            <a:avLst/>
          </a:prstGeom>
          <a:noFill/>
          <a:ln>
            <a:noFill/>
          </a:ln>
        </p:spPr>
        <p:txBody>
          <a:bodyPr anchorCtr="0" anchor="ctr" bIns="91425" lIns="91425" spcFirstLastPara="1" rIns="91425" wrap="square" tIns="91425">
            <a:noAutofit/>
          </a:bodyPr>
          <a:lstStyle>
            <a:lvl1pPr lvl="0" marR="0" algn="ctr">
              <a:lnSpc>
                <a:spcPct val="100000"/>
              </a:lnSpc>
              <a:spcBef>
                <a:spcPts val="0"/>
              </a:spcBef>
              <a:spcAft>
                <a:spcPts val="0"/>
              </a:spcAft>
              <a:buSzPts val="1400"/>
              <a:buNone/>
              <a:defRPr b="0" i="0" sz="1200" u="none" cap="none" strike="noStrike">
                <a:solidFill>
                  <a:srgbClr val="888888"/>
                </a:solidFill>
                <a:latin typeface="Arial"/>
                <a:ea typeface="Arial"/>
                <a:cs typeface="Arial"/>
                <a:sym typeface="Arial"/>
              </a:defRPr>
            </a:lvl1pPr>
            <a:lvl2pPr lvl="1" marR="0" algn="l">
              <a:lnSpc>
                <a:spcPct val="100000"/>
              </a:lnSpc>
              <a:spcBef>
                <a:spcPts val="0"/>
              </a:spcBef>
              <a:spcAft>
                <a:spcPts val="0"/>
              </a:spcAft>
              <a:buSzPts val="1400"/>
              <a:buNone/>
              <a:defRPr b="0" i="0" sz="2400" u="none" cap="none" strike="noStrike">
                <a:solidFill>
                  <a:schemeClr val="dk1"/>
                </a:solidFill>
                <a:latin typeface="Arial"/>
                <a:ea typeface="Arial"/>
                <a:cs typeface="Arial"/>
                <a:sym typeface="Arial"/>
              </a:defRPr>
            </a:lvl2pPr>
            <a:lvl3pPr lvl="2" marR="0" algn="l">
              <a:lnSpc>
                <a:spcPct val="100000"/>
              </a:lnSpc>
              <a:spcBef>
                <a:spcPts val="0"/>
              </a:spcBef>
              <a:spcAft>
                <a:spcPts val="0"/>
              </a:spcAft>
              <a:buSzPts val="1400"/>
              <a:buNone/>
              <a:defRPr b="0" i="0" sz="2400" u="none" cap="none" strike="noStrike">
                <a:solidFill>
                  <a:schemeClr val="dk1"/>
                </a:solidFill>
                <a:latin typeface="Arial"/>
                <a:ea typeface="Arial"/>
                <a:cs typeface="Arial"/>
                <a:sym typeface="Arial"/>
              </a:defRPr>
            </a:lvl3pPr>
            <a:lvl4pPr lvl="3" marR="0" algn="l">
              <a:lnSpc>
                <a:spcPct val="100000"/>
              </a:lnSpc>
              <a:spcBef>
                <a:spcPts val="0"/>
              </a:spcBef>
              <a:spcAft>
                <a:spcPts val="0"/>
              </a:spcAft>
              <a:buSzPts val="1400"/>
              <a:buNone/>
              <a:defRPr b="0" i="0" sz="2400" u="none" cap="none" strike="noStrike">
                <a:solidFill>
                  <a:schemeClr val="dk1"/>
                </a:solidFill>
                <a:latin typeface="Arial"/>
                <a:ea typeface="Arial"/>
                <a:cs typeface="Arial"/>
                <a:sym typeface="Arial"/>
              </a:defRPr>
            </a:lvl4pPr>
            <a:lvl5pPr lvl="4" marR="0" algn="l">
              <a:lnSpc>
                <a:spcPct val="100000"/>
              </a:lnSpc>
              <a:spcBef>
                <a:spcPts val="0"/>
              </a:spcBef>
              <a:spcAft>
                <a:spcPts val="0"/>
              </a:spcAft>
              <a:buSzPts val="1400"/>
              <a:buNone/>
              <a:defRPr b="0" i="0" sz="2400" u="none" cap="none" strike="noStrike">
                <a:solidFill>
                  <a:schemeClr val="dk1"/>
                </a:solidFill>
                <a:latin typeface="Arial"/>
                <a:ea typeface="Arial"/>
                <a:cs typeface="Arial"/>
                <a:sym typeface="Arial"/>
              </a:defRPr>
            </a:lvl5pPr>
            <a:lvl6pPr lvl="5" marR="0" algn="l">
              <a:lnSpc>
                <a:spcPct val="100000"/>
              </a:lnSpc>
              <a:spcBef>
                <a:spcPts val="0"/>
              </a:spcBef>
              <a:spcAft>
                <a:spcPts val="0"/>
              </a:spcAft>
              <a:buSzPts val="1400"/>
              <a:buNone/>
              <a:defRPr b="0" i="0" sz="2400" u="none" cap="none" strike="noStrike">
                <a:solidFill>
                  <a:schemeClr val="dk1"/>
                </a:solidFill>
                <a:latin typeface="Arial"/>
                <a:ea typeface="Arial"/>
                <a:cs typeface="Arial"/>
                <a:sym typeface="Arial"/>
              </a:defRPr>
            </a:lvl6pPr>
            <a:lvl7pPr lvl="6" marR="0" algn="l">
              <a:lnSpc>
                <a:spcPct val="100000"/>
              </a:lnSpc>
              <a:spcBef>
                <a:spcPts val="0"/>
              </a:spcBef>
              <a:spcAft>
                <a:spcPts val="0"/>
              </a:spcAft>
              <a:buSzPts val="1400"/>
              <a:buNone/>
              <a:defRPr b="0" i="0" sz="2400" u="none" cap="none" strike="noStrike">
                <a:solidFill>
                  <a:schemeClr val="dk1"/>
                </a:solidFill>
                <a:latin typeface="Arial"/>
                <a:ea typeface="Arial"/>
                <a:cs typeface="Arial"/>
                <a:sym typeface="Arial"/>
              </a:defRPr>
            </a:lvl7pPr>
            <a:lvl8pPr lvl="7" marR="0" algn="l">
              <a:lnSpc>
                <a:spcPct val="100000"/>
              </a:lnSpc>
              <a:spcBef>
                <a:spcPts val="0"/>
              </a:spcBef>
              <a:spcAft>
                <a:spcPts val="0"/>
              </a:spcAft>
              <a:buSzPts val="1400"/>
              <a:buNone/>
              <a:defRPr b="0" i="0" sz="2400" u="none" cap="none" strike="noStrike">
                <a:solidFill>
                  <a:schemeClr val="dk1"/>
                </a:solidFill>
                <a:latin typeface="Arial"/>
                <a:ea typeface="Arial"/>
                <a:cs typeface="Arial"/>
                <a:sym typeface="Arial"/>
              </a:defRPr>
            </a:lvl8pPr>
            <a:lvl9pPr lvl="8" marR="0" algn="l">
              <a:lnSpc>
                <a:spcPct val="100000"/>
              </a:lnSpc>
              <a:spcBef>
                <a:spcPts val="0"/>
              </a:spcBef>
              <a:spcAft>
                <a:spcPts val="0"/>
              </a:spcAft>
              <a:buSzPts val="1400"/>
              <a:buNone/>
              <a:defRPr b="0" i="0" sz="2400" u="none" cap="none" strike="noStrike">
                <a:solidFill>
                  <a:schemeClr val="dk1"/>
                </a:solidFill>
                <a:latin typeface="Arial"/>
                <a:ea typeface="Arial"/>
                <a:cs typeface="Arial"/>
                <a:sym typeface="Arial"/>
              </a:defRPr>
            </a:lvl9pPr>
          </a:lstStyle>
          <a:p/>
        </p:txBody>
      </p:sp>
      <p:sp>
        <p:nvSpPr>
          <p:cNvPr id="72" name="Google Shape;72;p138"/>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73" name="Shape 73"/>
        <p:cNvGrpSpPr/>
        <p:nvPr/>
      </p:nvGrpSpPr>
      <p:grpSpPr>
        <a:xfrm>
          <a:off x="0" y="0"/>
          <a:ext cx="0" cy="0"/>
          <a:chOff x="0" y="0"/>
          <a:chExt cx="0" cy="0"/>
        </a:xfrm>
      </p:grpSpPr>
      <p:sp>
        <p:nvSpPr>
          <p:cNvPr id="74" name="Google Shape;74;p139"/>
          <p:cNvSpPr txBox="1"/>
          <p:nvPr>
            <p:ph type="title"/>
          </p:nvPr>
        </p:nvSpPr>
        <p:spPr>
          <a:xfrm>
            <a:off x="722313" y="4406900"/>
            <a:ext cx="7772400" cy="1362000"/>
          </a:xfrm>
          <a:prstGeom prst="rect">
            <a:avLst/>
          </a:prstGeom>
          <a:noFill/>
          <a:ln>
            <a:noFill/>
          </a:ln>
        </p:spPr>
        <p:txBody>
          <a:bodyPr anchorCtr="0" anchor="t" bIns="91425" lIns="91425" spcFirstLastPara="1" rIns="91425" wrap="square" tIns="91425">
            <a:noAutofit/>
          </a:bodyPr>
          <a:lstStyle>
            <a:lvl1pPr lvl="0" marR="0" algn="l">
              <a:lnSpc>
                <a:spcPct val="100000"/>
              </a:lnSpc>
              <a:spcBef>
                <a:spcPts val="0"/>
              </a:spcBef>
              <a:spcAft>
                <a:spcPts val="0"/>
              </a:spcAft>
              <a:buSzPts val="1400"/>
              <a:buNone/>
              <a:defRPr b="1" i="0" sz="4000" u="none" cap="none" strike="noStrike">
                <a:solidFill>
                  <a:schemeClr val="dk1"/>
                </a:solidFill>
                <a:latin typeface="Calibri"/>
                <a:ea typeface="Calibri"/>
                <a:cs typeface="Calibri"/>
                <a:sym typeface="Calibri"/>
              </a:defRPr>
            </a:lvl1pPr>
            <a:lvl2pPr lvl="1" marR="0" algn="ctr">
              <a:lnSpc>
                <a:spcPct val="100000"/>
              </a:lnSpc>
              <a:spcBef>
                <a:spcPts val="0"/>
              </a:spcBef>
              <a:spcAft>
                <a:spcPts val="0"/>
              </a:spcAft>
              <a:buSzPts val="1400"/>
              <a:buNone/>
              <a:defRPr b="0" i="0" sz="4400" u="none" cap="none" strike="noStrike">
                <a:solidFill>
                  <a:schemeClr val="dk1"/>
                </a:solidFill>
                <a:latin typeface="Calibri"/>
                <a:ea typeface="Calibri"/>
                <a:cs typeface="Calibri"/>
                <a:sym typeface="Calibri"/>
              </a:defRPr>
            </a:lvl2pPr>
            <a:lvl3pPr lvl="2" marR="0" algn="ctr">
              <a:lnSpc>
                <a:spcPct val="100000"/>
              </a:lnSpc>
              <a:spcBef>
                <a:spcPts val="0"/>
              </a:spcBef>
              <a:spcAft>
                <a:spcPts val="0"/>
              </a:spcAft>
              <a:buSzPts val="1400"/>
              <a:buNone/>
              <a:defRPr b="0" i="0" sz="4400" u="none" cap="none" strike="noStrike">
                <a:solidFill>
                  <a:schemeClr val="dk1"/>
                </a:solidFill>
                <a:latin typeface="Calibri"/>
                <a:ea typeface="Calibri"/>
                <a:cs typeface="Calibri"/>
                <a:sym typeface="Calibri"/>
              </a:defRPr>
            </a:lvl3pPr>
            <a:lvl4pPr lvl="3" marR="0" algn="ctr">
              <a:lnSpc>
                <a:spcPct val="100000"/>
              </a:lnSpc>
              <a:spcBef>
                <a:spcPts val="0"/>
              </a:spcBef>
              <a:spcAft>
                <a:spcPts val="0"/>
              </a:spcAft>
              <a:buSzPts val="1400"/>
              <a:buNone/>
              <a:defRPr b="0" i="0" sz="4400" u="none" cap="none" strike="noStrike">
                <a:solidFill>
                  <a:schemeClr val="dk1"/>
                </a:solidFill>
                <a:latin typeface="Calibri"/>
                <a:ea typeface="Calibri"/>
                <a:cs typeface="Calibri"/>
                <a:sym typeface="Calibri"/>
              </a:defRPr>
            </a:lvl4pPr>
            <a:lvl5pPr lvl="4" marR="0" algn="ctr">
              <a:lnSpc>
                <a:spcPct val="100000"/>
              </a:lnSpc>
              <a:spcBef>
                <a:spcPts val="0"/>
              </a:spcBef>
              <a:spcAft>
                <a:spcPts val="0"/>
              </a:spcAft>
              <a:buSzPts val="1400"/>
              <a:buNone/>
              <a:defRPr b="0" i="0" sz="4400" u="none" cap="none" strike="noStrike">
                <a:solidFill>
                  <a:schemeClr val="dk1"/>
                </a:solidFill>
                <a:latin typeface="Calibri"/>
                <a:ea typeface="Calibri"/>
                <a:cs typeface="Calibri"/>
                <a:sym typeface="Calibri"/>
              </a:defRPr>
            </a:lvl5pPr>
            <a:lvl6pPr lvl="5" marR="0" algn="ctr">
              <a:lnSpc>
                <a:spcPct val="100000"/>
              </a:lnSpc>
              <a:spcBef>
                <a:spcPts val="0"/>
              </a:spcBef>
              <a:spcAft>
                <a:spcPts val="0"/>
              </a:spcAft>
              <a:buSzPts val="1400"/>
              <a:buNone/>
              <a:defRPr b="0" i="0" sz="4400" u="none" cap="none" strike="noStrike">
                <a:solidFill>
                  <a:schemeClr val="dk1"/>
                </a:solidFill>
                <a:latin typeface="Calibri"/>
                <a:ea typeface="Calibri"/>
                <a:cs typeface="Calibri"/>
                <a:sym typeface="Calibri"/>
              </a:defRPr>
            </a:lvl6pPr>
            <a:lvl7pPr lvl="6" marR="0" algn="ctr">
              <a:lnSpc>
                <a:spcPct val="100000"/>
              </a:lnSpc>
              <a:spcBef>
                <a:spcPts val="0"/>
              </a:spcBef>
              <a:spcAft>
                <a:spcPts val="0"/>
              </a:spcAft>
              <a:buSzPts val="1400"/>
              <a:buNone/>
              <a:defRPr b="0" i="0" sz="4400" u="none" cap="none" strike="noStrike">
                <a:solidFill>
                  <a:schemeClr val="dk1"/>
                </a:solidFill>
                <a:latin typeface="Calibri"/>
                <a:ea typeface="Calibri"/>
                <a:cs typeface="Calibri"/>
                <a:sym typeface="Calibri"/>
              </a:defRPr>
            </a:lvl7pPr>
            <a:lvl8pPr lvl="7" marR="0" algn="ctr">
              <a:lnSpc>
                <a:spcPct val="100000"/>
              </a:lnSpc>
              <a:spcBef>
                <a:spcPts val="0"/>
              </a:spcBef>
              <a:spcAft>
                <a:spcPts val="0"/>
              </a:spcAft>
              <a:buSzPts val="1400"/>
              <a:buNone/>
              <a:defRPr b="0" i="0" sz="4400" u="none" cap="none" strike="noStrike">
                <a:solidFill>
                  <a:schemeClr val="dk1"/>
                </a:solidFill>
                <a:latin typeface="Calibri"/>
                <a:ea typeface="Calibri"/>
                <a:cs typeface="Calibri"/>
                <a:sym typeface="Calibri"/>
              </a:defRPr>
            </a:lvl8pPr>
            <a:lvl9pPr lvl="8" marR="0" algn="ctr">
              <a:lnSpc>
                <a:spcPct val="100000"/>
              </a:lnSpc>
              <a:spcBef>
                <a:spcPts val="0"/>
              </a:spcBef>
              <a:spcAft>
                <a:spcPts val="0"/>
              </a:spcAft>
              <a:buSzPts val="1400"/>
              <a:buNone/>
              <a:defRPr b="0" i="0" sz="4400" u="none" cap="none" strike="noStrike">
                <a:solidFill>
                  <a:schemeClr val="dk1"/>
                </a:solidFill>
                <a:latin typeface="Calibri"/>
                <a:ea typeface="Calibri"/>
                <a:cs typeface="Calibri"/>
                <a:sym typeface="Calibri"/>
              </a:defRPr>
            </a:lvl9pPr>
          </a:lstStyle>
          <a:p/>
        </p:txBody>
      </p:sp>
      <p:sp>
        <p:nvSpPr>
          <p:cNvPr id="75" name="Google Shape;75;p139"/>
          <p:cNvSpPr txBox="1"/>
          <p:nvPr>
            <p:ph idx="1" type="body"/>
          </p:nvPr>
        </p:nvSpPr>
        <p:spPr>
          <a:xfrm>
            <a:off x="722313" y="2906713"/>
            <a:ext cx="7772400" cy="1500300"/>
          </a:xfrm>
          <a:prstGeom prst="rect">
            <a:avLst/>
          </a:prstGeom>
          <a:noFill/>
          <a:ln>
            <a:noFill/>
          </a:ln>
        </p:spPr>
        <p:txBody>
          <a:bodyPr anchorCtr="0" anchor="b" bIns="91425" lIns="91425" spcFirstLastPara="1" rIns="91425" wrap="square" tIns="91425">
            <a:noAutofit/>
          </a:bodyPr>
          <a:lstStyle>
            <a:lvl1pPr indent="-228600" lvl="0" marL="457200" marR="0" algn="l">
              <a:lnSpc>
                <a:spcPct val="100000"/>
              </a:lnSpc>
              <a:spcBef>
                <a:spcPts val="400"/>
              </a:spcBef>
              <a:spcAft>
                <a:spcPts val="0"/>
              </a:spcAft>
              <a:buClr>
                <a:srgbClr val="888888"/>
              </a:buClr>
              <a:buSzPts val="3200"/>
              <a:buFont typeface="Arial"/>
              <a:buNone/>
              <a:defRPr b="0" i="0" sz="2000" u="none" cap="none" strike="noStrike">
                <a:solidFill>
                  <a:srgbClr val="888888"/>
                </a:solidFill>
                <a:latin typeface="Calibri"/>
                <a:ea typeface="Calibri"/>
                <a:cs typeface="Calibri"/>
                <a:sym typeface="Calibri"/>
              </a:defRPr>
            </a:lvl1pPr>
            <a:lvl2pPr indent="-228600" lvl="1" marL="914400" marR="0" algn="l">
              <a:lnSpc>
                <a:spcPct val="100000"/>
              </a:lnSpc>
              <a:spcBef>
                <a:spcPts val="360"/>
              </a:spcBef>
              <a:spcAft>
                <a:spcPts val="0"/>
              </a:spcAft>
              <a:buClr>
                <a:srgbClr val="888888"/>
              </a:buClr>
              <a:buSzPts val="2800"/>
              <a:buFont typeface="Arial"/>
              <a:buNone/>
              <a:defRPr b="0" i="0" sz="1800" u="none" cap="none" strike="noStrike">
                <a:solidFill>
                  <a:srgbClr val="888888"/>
                </a:solidFill>
                <a:latin typeface="Calibri"/>
                <a:ea typeface="Calibri"/>
                <a:cs typeface="Calibri"/>
                <a:sym typeface="Calibri"/>
              </a:defRPr>
            </a:lvl2pPr>
            <a:lvl3pPr indent="-228600" lvl="2" marL="1371600" marR="0" algn="l">
              <a:lnSpc>
                <a:spcPct val="100000"/>
              </a:lnSpc>
              <a:spcBef>
                <a:spcPts val="320"/>
              </a:spcBef>
              <a:spcAft>
                <a:spcPts val="0"/>
              </a:spcAft>
              <a:buClr>
                <a:srgbClr val="888888"/>
              </a:buClr>
              <a:buSzPts val="2400"/>
              <a:buFont typeface="Arial"/>
              <a:buNone/>
              <a:defRPr b="0" i="0" sz="1600" u="none" cap="none" strike="noStrike">
                <a:solidFill>
                  <a:srgbClr val="888888"/>
                </a:solidFill>
                <a:latin typeface="Calibri"/>
                <a:ea typeface="Calibri"/>
                <a:cs typeface="Calibri"/>
                <a:sym typeface="Calibri"/>
              </a:defRPr>
            </a:lvl3pPr>
            <a:lvl4pPr indent="-228600" lvl="3" marL="1828800" marR="0" algn="l">
              <a:lnSpc>
                <a:spcPct val="100000"/>
              </a:lnSpc>
              <a:spcBef>
                <a:spcPts val="280"/>
              </a:spcBef>
              <a:spcAft>
                <a:spcPts val="0"/>
              </a:spcAft>
              <a:buClr>
                <a:srgbClr val="888888"/>
              </a:buClr>
              <a:buSzPts val="2000"/>
              <a:buFont typeface="Arial"/>
              <a:buNone/>
              <a:defRPr b="0" i="0" sz="1400" u="none" cap="none" strike="noStrike">
                <a:solidFill>
                  <a:srgbClr val="888888"/>
                </a:solidFill>
                <a:latin typeface="Calibri"/>
                <a:ea typeface="Calibri"/>
                <a:cs typeface="Calibri"/>
                <a:sym typeface="Calibri"/>
              </a:defRPr>
            </a:lvl4pPr>
            <a:lvl5pPr indent="-228600" lvl="4" marL="2286000" marR="0" algn="l">
              <a:lnSpc>
                <a:spcPct val="100000"/>
              </a:lnSpc>
              <a:spcBef>
                <a:spcPts val="280"/>
              </a:spcBef>
              <a:spcAft>
                <a:spcPts val="0"/>
              </a:spcAft>
              <a:buClr>
                <a:srgbClr val="888888"/>
              </a:buClr>
              <a:buSzPts val="2000"/>
              <a:buFont typeface="Arial"/>
              <a:buNone/>
              <a:defRPr b="0" i="0" sz="1400" u="none" cap="none" strike="noStrike">
                <a:solidFill>
                  <a:srgbClr val="888888"/>
                </a:solidFill>
                <a:latin typeface="Calibri"/>
                <a:ea typeface="Calibri"/>
                <a:cs typeface="Calibri"/>
                <a:sym typeface="Calibri"/>
              </a:defRPr>
            </a:lvl5pPr>
            <a:lvl6pPr indent="-228600" lvl="5" marL="2743200" marR="0" algn="l">
              <a:lnSpc>
                <a:spcPct val="100000"/>
              </a:lnSpc>
              <a:spcBef>
                <a:spcPts val="280"/>
              </a:spcBef>
              <a:spcAft>
                <a:spcPts val="0"/>
              </a:spcAft>
              <a:buClr>
                <a:srgbClr val="888888"/>
              </a:buClr>
              <a:buSzPts val="2000"/>
              <a:buFont typeface="Arial"/>
              <a:buNone/>
              <a:defRPr b="0" i="0" sz="1400" u="none" cap="none" strike="noStrike">
                <a:solidFill>
                  <a:srgbClr val="888888"/>
                </a:solidFill>
                <a:latin typeface="Calibri"/>
                <a:ea typeface="Calibri"/>
                <a:cs typeface="Calibri"/>
                <a:sym typeface="Calibri"/>
              </a:defRPr>
            </a:lvl6pPr>
            <a:lvl7pPr indent="-228600" lvl="6" marL="3200400" marR="0" algn="l">
              <a:lnSpc>
                <a:spcPct val="100000"/>
              </a:lnSpc>
              <a:spcBef>
                <a:spcPts val="280"/>
              </a:spcBef>
              <a:spcAft>
                <a:spcPts val="0"/>
              </a:spcAft>
              <a:buClr>
                <a:srgbClr val="888888"/>
              </a:buClr>
              <a:buSzPts val="2000"/>
              <a:buFont typeface="Arial"/>
              <a:buNone/>
              <a:defRPr b="0" i="0" sz="1400" u="none" cap="none" strike="noStrike">
                <a:solidFill>
                  <a:srgbClr val="888888"/>
                </a:solidFill>
                <a:latin typeface="Calibri"/>
                <a:ea typeface="Calibri"/>
                <a:cs typeface="Calibri"/>
                <a:sym typeface="Calibri"/>
              </a:defRPr>
            </a:lvl7pPr>
            <a:lvl8pPr indent="-228600" lvl="7" marL="3657600" marR="0" algn="l">
              <a:lnSpc>
                <a:spcPct val="100000"/>
              </a:lnSpc>
              <a:spcBef>
                <a:spcPts val="280"/>
              </a:spcBef>
              <a:spcAft>
                <a:spcPts val="0"/>
              </a:spcAft>
              <a:buClr>
                <a:srgbClr val="888888"/>
              </a:buClr>
              <a:buSzPts val="2000"/>
              <a:buFont typeface="Arial"/>
              <a:buNone/>
              <a:defRPr b="0" i="0" sz="1400" u="none" cap="none" strike="noStrike">
                <a:solidFill>
                  <a:srgbClr val="888888"/>
                </a:solidFill>
                <a:latin typeface="Calibri"/>
                <a:ea typeface="Calibri"/>
                <a:cs typeface="Calibri"/>
                <a:sym typeface="Calibri"/>
              </a:defRPr>
            </a:lvl8pPr>
            <a:lvl9pPr indent="-228600" lvl="8" marL="4114800" marR="0" algn="l">
              <a:lnSpc>
                <a:spcPct val="100000"/>
              </a:lnSpc>
              <a:spcBef>
                <a:spcPts val="280"/>
              </a:spcBef>
              <a:spcAft>
                <a:spcPts val="0"/>
              </a:spcAft>
              <a:buClr>
                <a:srgbClr val="888888"/>
              </a:buClr>
              <a:buSzPts val="2000"/>
              <a:buFont typeface="Arial"/>
              <a:buNone/>
              <a:defRPr b="0" i="0" sz="1400" u="none" cap="none" strike="noStrike">
                <a:solidFill>
                  <a:srgbClr val="888888"/>
                </a:solidFill>
                <a:latin typeface="Calibri"/>
                <a:ea typeface="Calibri"/>
                <a:cs typeface="Calibri"/>
                <a:sym typeface="Calibri"/>
              </a:defRPr>
            </a:lvl9pPr>
          </a:lstStyle>
          <a:p/>
        </p:txBody>
      </p:sp>
      <p:sp>
        <p:nvSpPr>
          <p:cNvPr id="76" name="Google Shape;76;p139"/>
          <p:cNvSpPr txBox="1"/>
          <p:nvPr>
            <p:ph idx="10" type="dt"/>
          </p:nvPr>
        </p:nvSpPr>
        <p:spPr>
          <a:xfrm>
            <a:off x="457200" y="6356350"/>
            <a:ext cx="2133600" cy="365100"/>
          </a:xfrm>
          <a:prstGeom prst="rect">
            <a:avLst/>
          </a:prstGeom>
          <a:noFill/>
          <a:ln>
            <a:noFill/>
          </a:ln>
        </p:spPr>
        <p:txBody>
          <a:bodyPr anchorCtr="0" anchor="ctr" bIns="91425" lIns="91425" spcFirstLastPara="1" rIns="91425" wrap="square" tIns="91425">
            <a:noAutofit/>
          </a:bodyPr>
          <a:lstStyle>
            <a:lvl1pPr lvl="0" marR="0" algn="l">
              <a:lnSpc>
                <a:spcPct val="100000"/>
              </a:lnSpc>
              <a:spcBef>
                <a:spcPts val="0"/>
              </a:spcBef>
              <a:spcAft>
                <a:spcPts val="0"/>
              </a:spcAft>
              <a:buSzPts val="1400"/>
              <a:buNone/>
              <a:defRPr b="0" i="0" sz="1200" u="none" cap="none" strike="noStrike">
                <a:solidFill>
                  <a:srgbClr val="888888"/>
                </a:solidFill>
                <a:latin typeface="Arial"/>
                <a:ea typeface="Arial"/>
                <a:cs typeface="Arial"/>
                <a:sym typeface="Arial"/>
              </a:defRPr>
            </a:lvl1pPr>
            <a:lvl2pPr lvl="1" marR="0" algn="l">
              <a:lnSpc>
                <a:spcPct val="100000"/>
              </a:lnSpc>
              <a:spcBef>
                <a:spcPts val="0"/>
              </a:spcBef>
              <a:spcAft>
                <a:spcPts val="0"/>
              </a:spcAft>
              <a:buSzPts val="1400"/>
              <a:buNone/>
              <a:defRPr b="0" i="0" sz="2400" u="none" cap="none" strike="noStrike">
                <a:solidFill>
                  <a:schemeClr val="dk1"/>
                </a:solidFill>
                <a:latin typeface="Arial"/>
                <a:ea typeface="Arial"/>
                <a:cs typeface="Arial"/>
                <a:sym typeface="Arial"/>
              </a:defRPr>
            </a:lvl2pPr>
            <a:lvl3pPr lvl="2" marR="0" algn="l">
              <a:lnSpc>
                <a:spcPct val="100000"/>
              </a:lnSpc>
              <a:spcBef>
                <a:spcPts val="0"/>
              </a:spcBef>
              <a:spcAft>
                <a:spcPts val="0"/>
              </a:spcAft>
              <a:buSzPts val="1400"/>
              <a:buNone/>
              <a:defRPr b="0" i="0" sz="2400" u="none" cap="none" strike="noStrike">
                <a:solidFill>
                  <a:schemeClr val="dk1"/>
                </a:solidFill>
                <a:latin typeface="Arial"/>
                <a:ea typeface="Arial"/>
                <a:cs typeface="Arial"/>
                <a:sym typeface="Arial"/>
              </a:defRPr>
            </a:lvl3pPr>
            <a:lvl4pPr lvl="3" marR="0" algn="l">
              <a:lnSpc>
                <a:spcPct val="100000"/>
              </a:lnSpc>
              <a:spcBef>
                <a:spcPts val="0"/>
              </a:spcBef>
              <a:spcAft>
                <a:spcPts val="0"/>
              </a:spcAft>
              <a:buSzPts val="1400"/>
              <a:buNone/>
              <a:defRPr b="0" i="0" sz="2400" u="none" cap="none" strike="noStrike">
                <a:solidFill>
                  <a:schemeClr val="dk1"/>
                </a:solidFill>
                <a:latin typeface="Arial"/>
                <a:ea typeface="Arial"/>
                <a:cs typeface="Arial"/>
                <a:sym typeface="Arial"/>
              </a:defRPr>
            </a:lvl4pPr>
            <a:lvl5pPr lvl="4" marR="0" algn="l">
              <a:lnSpc>
                <a:spcPct val="100000"/>
              </a:lnSpc>
              <a:spcBef>
                <a:spcPts val="0"/>
              </a:spcBef>
              <a:spcAft>
                <a:spcPts val="0"/>
              </a:spcAft>
              <a:buSzPts val="1400"/>
              <a:buNone/>
              <a:defRPr b="0" i="0" sz="2400" u="none" cap="none" strike="noStrike">
                <a:solidFill>
                  <a:schemeClr val="dk1"/>
                </a:solidFill>
                <a:latin typeface="Arial"/>
                <a:ea typeface="Arial"/>
                <a:cs typeface="Arial"/>
                <a:sym typeface="Arial"/>
              </a:defRPr>
            </a:lvl5pPr>
            <a:lvl6pPr lvl="5" marR="0" algn="l">
              <a:lnSpc>
                <a:spcPct val="100000"/>
              </a:lnSpc>
              <a:spcBef>
                <a:spcPts val="0"/>
              </a:spcBef>
              <a:spcAft>
                <a:spcPts val="0"/>
              </a:spcAft>
              <a:buSzPts val="1400"/>
              <a:buNone/>
              <a:defRPr b="0" i="0" sz="2400" u="none" cap="none" strike="noStrike">
                <a:solidFill>
                  <a:schemeClr val="dk1"/>
                </a:solidFill>
                <a:latin typeface="Arial"/>
                <a:ea typeface="Arial"/>
                <a:cs typeface="Arial"/>
                <a:sym typeface="Arial"/>
              </a:defRPr>
            </a:lvl6pPr>
            <a:lvl7pPr lvl="6" marR="0" algn="l">
              <a:lnSpc>
                <a:spcPct val="100000"/>
              </a:lnSpc>
              <a:spcBef>
                <a:spcPts val="0"/>
              </a:spcBef>
              <a:spcAft>
                <a:spcPts val="0"/>
              </a:spcAft>
              <a:buSzPts val="1400"/>
              <a:buNone/>
              <a:defRPr b="0" i="0" sz="2400" u="none" cap="none" strike="noStrike">
                <a:solidFill>
                  <a:schemeClr val="dk1"/>
                </a:solidFill>
                <a:latin typeface="Arial"/>
                <a:ea typeface="Arial"/>
                <a:cs typeface="Arial"/>
                <a:sym typeface="Arial"/>
              </a:defRPr>
            </a:lvl7pPr>
            <a:lvl8pPr lvl="7" marR="0" algn="l">
              <a:lnSpc>
                <a:spcPct val="100000"/>
              </a:lnSpc>
              <a:spcBef>
                <a:spcPts val="0"/>
              </a:spcBef>
              <a:spcAft>
                <a:spcPts val="0"/>
              </a:spcAft>
              <a:buSzPts val="1400"/>
              <a:buNone/>
              <a:defRPr b="0" i="0" sz="2400" u="none" cap="none" strike="noStrike">
                <a:solidFill>
                  <a:schemeClr val="dk1"/>
                </a:solidFill>
                <a:latin typeface="Arial"/>
                <a:ea typeface="Arial"/>
                <a:cs typeface="Arial"/>
                <a:sym typeface="Arial"/>
              </a:defRPr>
            </a:lvl8pPr>
            <a:lvl9pPr lvl="8" marR="0" algn="l">
              <a:lnSpc>
                <a:spcPct val="100000"/>
              </a:lnSpc>
              <a:spcBef>
                <a:spcPts val="0"/>
              </a:spcBef>
              <a:spcAft>
                <a:spcPts val="0"/>
              </a:spcAft>
              <a:buSzPts val="1400"/>
              <a:buNone/>
              <a:defRPr b="0" i="0" sz="2400" u="none" cap="none" strike="noStrike">
                <a:solidFill>
                  <a:schemeClr val="dk1"/>
                </a:solidFill>
                <a:latin typeface="Arial"/>
                <a:ea typeface="Arial"/>
                <a:cs typeface="Arial"/>
                <a:sym typeface="Arial"/>
              </a:defRPr>
            </a:lvl9pPr>
          </a:lstStyle>
          <a:p/>
        </p:txBody>
      </p:sp>
      <p:sp>
        <p:nvSpPr>
          <p:cNvPr id="77" name="Google Shape;77;p139"/>
          <p:cNvSpPr txBox="1"/>
          <p:nvPr>
            <p:ph idx="11" type="ftr"/>
          </p:nvPr>
        </p:nvSpPr>
        <p:spPr>
          <a:xfrm>
            <a:off x="3124200" y="6356350"/>
            <a:ext cx="2895600" cy="365100"/>
          </a:xfrm>
          <a:prstGeom prst="rect">
            <a:avLst/>
          </a:prstGeom>
          <a:noFill/>
          <a:ln>
            <a:noFill/>
          </a:ln>
        </p:spPr>
        <p:txBody>
          <a:bodyPr anchorCtr="0" anchor="ctr" bIns="91425" lIns="91425" spcFirstLastPara="1" rIns="91425" wrap="square" tIns="91425">
            <a:noAutofit/>
          </a:bodyPr>
          <a:lstStyle>
            <a:lvl1pPr lvl="0" marR="0" algn="ctr">
              <a:lnSpc>
                <a:spcPct val="100000"/>
              </a:lnSpc>
              <a:spcBef>
                <a:spcPts val="0"/>
              </a:spcBef>
              <a:spcAft>
                <a:spcPts val="0"/>
              </a:spcAft>
              <a:buSzPts val="1400"/>
              <a:buNone/>
              <a:defRPr b="0" i="0" sz="1200" u="none" cap="none" strike="noStrike">
                <a:solidFill>
                  <a:srgbClr val="888888"/>
                </a:solidFill>
                <a:latin typeface="Arial"/>
                <a:ea typeface="Arial"/>
                <a:cs typeface="Arial"/>
                <a:sym typeface="Arial"/>
              </a:defRPr>
            </a:lvl1pPr>
            <a:lvl2pPr lvl="1" marR="0" algn="l">
              <a:lnSpc>
                <a:spcPct val="100000"/>
              </a:lnSpc>
              <a:spcBef>
                <a:spcPts val="0"/>
              </a:spcBef>
              <a:spcAft>
                <a:spcPts val="0"/>
              </a:spcAft>
              <a:buSzPts val="1400"/>
              <a:buNone/>
              <a:defRPr b="0" i="0" sz="2400" u="none" cap="none" strike="noStrike">
                <a:solidFill>
                  <a:schemeClr val="dk1"/>
                </a:solidFill>
                <a:latin typeface="Arial"/>
                <a:ea typeface="Arial"/>
                <a:cs typeface="Arial"/>
                <a:sym typeface="Arial"/>
              </a:defRPr>
            </a:lvl2pPr>
            <a:lvl3pPr lvl="2" marR="0" algn="l">
              <a:lnSpc>
                <a:spcPct val="100000"/>
              </a:lnSpc>
              <a:spcBef>
                <a:spcPts val="0"/>
              </a:spcBef>
              <a:spcAft>
                <a:spcPts val="0"/>
              </a:spcAft>
              <a:buSzPts val="1400"/>
              <a:buNone/>
              <a:defRPr b="0" i="0" sz="2400" u="none" cap="none" strike="noStrike">
                <a:solidFill>
                  <a:schemeClr val="dk1"/>
                </a:solidFill>
                <a:latin typeface="Arial"/>
                <a:ea typeface="Arial"/>
                <a:cs typeface="Arial"/>
                <a:sym typeface="Arial"/>
              </a:defRPr>
            </a:lvl3pPr>
            <a:lvl4pPr lvl="3" marR="0" algn="l">
              <a:lnSpc>
                <a:spcPct val="100000"/>
              </a:lnSpc>
              <a:spcBef>
                <a:spcPts val="0"/>
              </a:spcBef>
              <a:spcAft>
                <a:spcPts val="0"/>
              </a:spcAft>
              <a:buSzPts val="1400"/>
              <a:buNone/>
              <a:defRPr b="0" i="0" sz="2400" u="none" cap="none" strike="noStrike">
                <a:solidFill>
                  <a:schemeClr val="dk1"/>
                </a:solidFill>
                <a:latin typeface="Arial"/>
                <a:ea typeface="Arial"/>
                <a:cs typeface="Arial"/>
                <a:sym typeface="Arial"/>
              </a:defRPr>
            </a:lvl4pPr>
            <a:lvl5pPr lvl="4" marR="0" algn="l">
              <a:lnSpc>
                <a:spcPct val="100000"/>
              </a:lnSpc>
              <a:spcBef>
                <a:spcPts val="0"/>
              </a:spcBef>
              <a:spcAft>
                <a:spcPts val="0"/>
              </a:spcAft>
              <a:buSzPts val="1400"/>
              <a:buNone/>
              <a:defRPr b="0" i="0" sz="2400" u="none" cap="none" strike="noStrike">
                <a:solidFill>
                  <a:schemeClr val="dk1"/>
                </a:solidFill>
                <a:latin typeface="Arial"/>
                <a:ea typeface="Arial"/>
                <a:cs typeface="Arial"/>
                <a:sym typeface="Arial"/>
              </a:defRPr>
            </a:lvl5pPr>
            <a:lvl6pPr lvl="5" marR="0" algn="l">
              <a:lnSpc>
                <a:spcPct val="100000"/>
              </a:lnSpc>
              <a:spcBef>
                <a:spcPts val="0"/>
              </a:spcBef>
              <a:spcAft>
                <a:spcPts val="0"/>
              </a:spcAft>
              <a:buSzPts val="1400"/>
              <a:buNone/>
              <a:defRPr b="0" i="0" sz="2400" u="none" cap="none" strike="noStrike">
                <a:solidFill>
                  <a:schemeClr val="dk1"/>
                </a:solidFill>
                <a:latin typeface="Arial"/>
                <a:ea typeface="Arial"/>
                <a:cs typeface="Arial"/>
                <a:sym typeface="Arial"/>
              </a:defRPr>
            </a:lvl6pPr>
            <a:lvl7pPr lvl="6" marR="0" algn="l">
              <a:lnSpc>
                <a:spcPct val="100000"/>
              </a:lnSpc>
              <a:spcBef>
                <a:spcPts val="0"/>
              </a:spcBef>
              <a:spcAft>
                <a:spcPts val="0"/>
              </a:spcAft>
              <a:buSzPts val="1400"/>
              <a:buNone/>
              <a:defRPr b="0" i="0" sz="2400" u="none" cap="none" strike="noStrike">
                <a:solidFill>
                  <a:schemeClr val="dk1"/>
                </a:solidFill>
                <a:latin typeface="Arial"/>
                <a:ea typeface="Arial"/>
                <a:cs typeface="Arial"/>
                <a:sym typeface="Arial"/>
              </a:defRPr>
            </a:lvl7pPr>
            <a:lvl8pPr lvl="7" marR="0" algn="l">
              <a:lnSpc>
                <a:spcPct val="100000"/>
              </a:lnSpc>
              <a:spcBef>
                <a:spcPts val="0"/>
              </a:spcBef>
              <a:spcAft>
                <a:spcPts val="0"/>
              </a:spcAft>
              <a:buSzPts val="1400"/>
              <a:buNone/>
              <a:defRPr b="0" i="0" sz="2400" u="none" cap="none" strike="noStrike">
                <a:solidFill>
                  <a:schemeClr val="dk1"/>
                </a:solidFill>
                <a:latin typeface="Arial"/>
                <a:ea typeface="Arial"/>
                <a:cs typeface="Arial"/>
                <a:sym typeface="Arial"/>
              </a:defRPr>
            </a:lvl8pPr>
            <a:lvl9pPr lvl="8" marR="0" algn="l">
              <a:lnSpc>
                <a:spcPct val="100000"/>
              </a:lnSpc>
              <a:spcBef>
                <a:spcPts val="0"/>
              </a:spcBef>
              <a:spcAft>
                <a:spcPts val="0"/>
              </a:spcAft>
              <a:buSzPts val="1400"/>
              <a:buNone/>
              <a:defRPr b="0" i="0" sz="2400" u="none" cap="none" strike="noStrike">
                <a:solidFill>
                  <a:schemeClr val="dk1"/>
                </a:solidFill>
                <a:latin typeface="Arial"/>
                <a:ea typeface="Arial"/>
                <a:cs typeface="Arial"/>
                <a:sym typeface="Arial"/>
              </a:defRPr>
            </a:lvl9pPr>
          </a:lstStyle>
          <a:p/>
        </p:txBody>
      </p:sp>
      <p:sp>
        <p:nvSpPr>
          <p:cNvPr id="78" name="Google Shape;78;p139"/>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79" name="Shape 79"/>
        <p:cNvGrpSpPr/>
        <p:nvPr/>
      </p:nvGrpSpPr>
      <p:grpSpPr>
        <a:xfrm>
          <a:off x="0" y="0"/>
          <a:ext cx="0" cy="0"/>
          <a:chOff x="0" y="0"/>
          <a:chExt cx="0" cy="0"/>
        </a:xfrm>
      </p:grpSpPr>
      <p:sp>
        <p:nvSpPr>
          <p:cNvPr id="80" name="Google Shape;80;p140"/>
          <p:cNvSpPr txBox="1"/>
          <p:nvPr>
            <p:ph type="title"/>
          </p:nvPr>
        </p:nvSpPr>
        <p:spPr>
          <a:xfrm>
            <a:off x="457200" y="274638"/>
            <a:ext cx="8229600" cy="1143000"/>
          </a:xfrm>
          <a:prstGeom prst="rect">
            <a:avLst/>
          </a:prstGeom>
          <a:noFill/>
          <a:ln>
            <a:noFill/>
          </a:ln>
        </p:spPr>
        <p:txBody>
          <a:bodyPr anchorCtr="0" anchor="ctr" bIns="91425" lIns="91425" spcFirstLastPara="1" rIns="91425" wrap="square" tIns="91425">
            <a:noAutofit/>
          </a:bodyPr>
          <a:lstStyle>
            <a:lvl1pPr lvl="0" marR="0" algn="ctr">
              <a:lnSpc>
                <a:spcPct val="100000"/>
              </a:lnSpc>
              <a:spcBef>
                <a:spcPts val="0"/>
              </a:spcBef>
              <a:spcAft>
                <a:spcPts val="0"/>
              </a:spcAft>
              <a:buSzPts val="1400"/>
              <a:buNone/>
              <a:defRPr b="0" i="0" sz="4400" u="none" cap="none" strike="noStrike">
                <a:solidFill>
                  <a:schemeClr val="dk1"/>
                </a:solidFill>
                <a:latin typeface="Calibri"/>
                <a:ea typeface="Calibri"/>
                <a:cs typeface="Calibri"/>
                <a:sym typeface="Calibri"/>
              </a:defRPr>
            </a:lvl1pPr>
            <a:lvl2pPr lvl="1" marR="0" algn="ctr">
              <a:lnSpc>
                <a:spcPct val="100000"/>
              </a:lnSpc>
              <a:spcBef>
                <a:spcPts val="0"/>
              </a:spcBef>
              <a:spcAft>
                <a:spcPts val="0"/>
              </a:spcAft>
              <a:buSzPts val="1400"/>
              <a:buNone/>
              <a:defRPr b="0" i="0" sz="4400" u="none" cap="none" strike="noStrike">
                <a:solidFill>
                  <a:schemeClr val="dk1"/>
                </a:solidFill>
                <a:latin typeface="Calibri"/>
                <a:ea typeface="Calibri"/>
                <a:cs typeface="Calibri"/>
                <a:sym typeface="Calibri"/>
              </a:defRPr>
            </a:lvl2pPr>
            <a:lvl3pPr lvl="2" marR="0" algn="ctr">
              <a:lnSpc>
                <a:spcPct val="100000"/>
              </a:lnSpc>
              <a:spcBef>
                <a:spcPts val="0"/>
              </a:spcBef>
              <a:spcAft>
                <a:spcPts val="0"/>
              </a:spcAft>
              <a:buSzPts val="1400"/>
              <a:buNone/>
              <a:defRPr b="0" i="0" sz="4400" u="none" cap="none" strike="noStrike">
                <a:solidFill>
                  <a:schemeClr val="dk1"/>
                </a:solidFill>
                <a:latin typeface="Calibri"/>
                <a:ea typeface="Calibri"/>
                <a:cs typeface="Calibri"/>
                <a:sym typeface="Calibri"/>
              </a:defRPr>
            </a:lvl3pPr>
            <a:lvl4pPr lvl="3" marR="0" algn="ctr">
              <a:lnSpc>
                <a:spcPct val="100000"/>
              </a:lnSpc>
              <a:spcBef>
                <a:spcPts val="0"/>
              </a:spcBef>
              <a:spcAft>
                <a:spcPts val="0"/>
              </a:spcAft>
              <a:buSzPts val="1400"/>
              <a:buNone/>
              <a:defRPr b="0" i="0" sz="4400" u="none" cap="none" strike="noStrike">
                <a:solidFill>
                  <a:schemeClr val="dk1"/>
                </a:solidFill>
                <a:latin typeface="Calibri"/>
                <a:ea typeface="Calibri"/>
                <a:cs typeface="Calibri"/>
                <a:sym typeface="Calibri"/>
              </a:defRPr>
            </a:lvl4pPr>
            <a:lvl5pPr lvl="4" marR="0" algn="ctr">
              <a:lnSpc>
                <a:spcPct val="100000"/>
              </a:lnSpc>
              <a:spcBef>
                <a:spcPts val="0"/>
              </a:spcBef>
              <a:spcAft>
                <a:spcPts val="0"/>
              </a:spcAft>
              <a:buSzPts val="1400"/>
              <a:buNone/>
              <a:defRPr b="0" i="0" sz="4400" u="none" cap="none" strike="noStrike">
                <a:solidFill>
                  <a:schemeClr val="dk1"/>
                </a:solidFill>
                <a:latin typeface="Calibri"/>
                <a:ea typeface="Calibri"/>
                <a:cs typeface="Calibri"/>
                <a:sym typeface="Calibri"/>
              </a:defRPr>
            </a:lvl5pPr>
            <a:lvl6pPr lvl="5" marR="0" algn="ctr">
              <a:lnSpc>
                <a:spcPct val="100000"/>
              </a:lnSpc>
              <a:spcBef>
                <a:spcPts val="0"/>
              </a:spcBef>
              <a:spcAft>
                <a:spcPts val="0"/>
              </a:spcAft>
              <a:buSzPts val="1400"/>
              <a:buNone/>
              <a:defRPr b="0" i="0" sz="4400" u="none" cap="none" strike="noStrike">
                <a:solidFill>
                  <a:schemeClr val="dk1"/>
                </a:solidFill>
                <a:latin typeface="Calibri"/>
                <a:ea typeface="Calibri"/>
                <a:cs typeface="Calibri"/>
                <a:sym typeface="Calibri"/>
              </a:defRPr>
            </a:lvl6pPr>
            <a:lvl7pPr lvl="6" marR="0" algn="ctr">
              <a:lnSpc>
                <a:spcPct val="100000"/>
              </a:lnSpc>
              <a:spcBef>
                <a:spcPts val="0"/>
              </a:spcBef>
              <a:spcAft>
                <a:spcPts val="0"/>
              </a:spcAft>
              <a:buSzPts val="1400"/>
              <a:buNone/>
              <a:defRPr b="0" i="0" sz="4400" u="none" cap="none" strike="noStrike">
                <a:solidFill>
                  <a:schemeClr val="dk1"/>
                </a:solidFill>
                <a:latin typeface="Calibri"/>
                <a:ea typeface="Calibri"/>
                <a:cs typeface="Calibri"/>
                <a:sym typeface="Calibri"/>
              </a:defRPr>
            </a:lvl7pPr>
            <a:lvl8pPr lvl="7" marR="0" algn="ctr">
              <a:lnSpc>
                <a:spcPct val="100000"/>
              </a:lnSpc>
              <a:spcBef>
                <a:spcPts val="0"/>
              </a:spcBef>
              <a:spcAft>
                <a:spcPts val="0"/>
              </a:spcAft>
              <a:buSzPts val="1400"/>
              <a:buNone/>
              <a:defRPr b="0" i="0" sz="4400" u="none" cap="none" strike="noStrike">
                <a:solidFill>
                  <a:schemeClr val="dk1"/>
                </a:solidFill>
                <a:latin typeface="Calibri"/>
                <a:ea typeface="Calibri"/>
                <a:cs typeface="Calibri"/>
                <a:sym typeface="Calibri"/>
              </a:defRPr>
            </a:lvl8pPr>
            <a:lvl9pPr lvl="8" marR="0" algn="ctr">
              <a:lnSpc>
                <a:spcPct val="100000"/>
              </a:lnSpc>
              <a:spcBef>
                <a:spcPts val="0"/>
              </a:spcBef>
              <a:spcAft>
                <a:spcPts val="0"/>
              </a:spcAft>
              <a:buSzPts val="1400"/>
              <a:buNone/>
              <a:defRPr b="0" i="0" sz="4400" u="none" cap="none" strike="noStrike">
                <a:solidFill>
                  <a:schemeClr val="dk1"/>
                </a:solidFill>
                <a:latin typeface="Calibri"/>
                <a:ea typeface="Calibri"/>
                <a:cs typeface="Calibri"/>
                <a:sym typeface="Calibri"/>
              </a:defRPr>
            </a:lvl9pPr>
          </a:lstStyle>
          <a:p/>
        </p:txBody>
      </p:sp>
      <p:sp>
        <p:nvSpPr>
          <p:cNvPr id="81" name="Google Shape;81;p140"/>
          <p:cNvSpPr txBox="1"/>
          <p:nvPr>
            <p:ph idx="1" type="body"/>
          </p:nvPr>
        </p:nvSpPr>
        <p:spPr>
          <a:xfrm>
            <a:off x="457200" y="1600200"/>
            <a:ext cx="4038600" cy="4526100"/>
          </a:xfrm>
          <a:prstGeom prst="rect">
            <a:avLst/>
          </a:prstGeom>
          <a:noFill/>
          <a:ln>
            <a:noFill/>
          </a:ln>
        </p:spPr>
        <p:txBody>
          <a:bodyPr anchorCtr="0" anchor="t" bIns="91425" lIns="91425" spcFirstLastPara="1" rIns="91425" wrap="square" tIns="91425">
            <a:noAutofit/>
          </a:bodyPr>
          <a:lstStyle>
            <a:lvl1pPr indent="-406400" lvl="0" marL="457200" marR="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82" name="Google Shape;82;p140"/>
          <p:cNvSpPr txBox="1"/>
          <p:nvPr>
            <p:ph idx="2" type="body"/>
          </p:nvPr>
        </p:nvSpPr>
        <p:spPr>
          <a:xfrm>
            <a:off x="4648200" y="1600200"/>
            <a:ext cx="4038600" cy="4526100"/>
          </a:xfrm>
          <a:prstGeom prst="rect">
            <a:avLst/>
          </a:prstGeom>
          <a:noFill/>
          <a:ln>
            <a:noFill/>
          </a:ln>
        </p:spPr>
        <p:txBody>
          <a:bodyPr anchorCtr="0" anchor="t" bIns="91425" lIns="91425" spcFirstLastPara="1" rIns="91425" wrap="square" tIns="91425">
            <a:noAutofit/>
          </a:bodyPr>
          <a:lstStyle>
            <a:lvl1pPr indent="-406400" lvl="0" marL="457200" marR="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83" name="Google Shape;83;p140"/>
          <p:cNvSpPr txBox="1"/>
          <p:nvPr>
            <p:ph idx="10" type="dt"/>
          </p:nvPr>
        </p:nvSpPr>
        <p:spPr>
          <a:xfrm>
            <a:off x="457200" y="6356350"/>
            <a:ext cx="2133600" cy="365100"/>
          </a:xfrm>
          <a:prstGeom prst="rect">
            <a:avLst/>
          </a:prstGeom>
          <a:noFill/>
          <a:ln>
            <a:noFill/>
          </a:ln>
        </p:spPr>
        <p:txBody>
          <a:bodyPr anchorCtr="0" anchor="ctr" bIns="91425" lIns="91425" spcFirstLastPara="1" rIns="91425" wrap="square" tIns="91425">
            <a:noAutofit/>
          </a:bodyPr>
          <a:lstStyle>
            <a:lvl1pPr lvl="0" marR="0" algn="l">
              <a:lnSpc>
                <a:spcPct val="100000"/>
              </a:lnSpc>
              <a:spcBef>
                <a:spcPts val="0"/>
              </a:spcBef>
              <a:spcAft>
                <a:spcPts val="0"/>
              </a:spcAft>
              <a:buSzPts val="1400"/>
              <a:buNone/>
              <a:defRPr b="0" i="0" sz="1200" u="none" cap="none" strike="noStrike">
                <a:solidFill>
                  <a:srgbClr val="888888"/>
                </a:solidFill>
                <a:latin typeface="Arial"/>
                <a:ea typeface="Arial"/>
                <a:cs typeface="Arial"/>
                <a:sym typeface="Arial"/>
              </a:defRPr>
            </a:lvl1pPr>
            <a:lvl2pPr lvl="1" marR="0" algn="l">
              <a:lnSpc>
                <a:spcPct val="100000"/>
              </a:lnSpc>
              <a:spcBef>
                <a:spcPts val="0"/>
              </a:spcBef>
              <a:spcAft>
                <a:spcPts val="0"/>
              </a:spcAft>
              <a:buSzPts val="1400"/>
              <a:buNone/>
              <a:defRPr b="0" i="0" sz="2400" u="none" cap="none" strike="noStrike">
                <a:solidFill>
                  <a:schemeClr val="dk1"/>
                </a:solidFill>
                <a:latin typeface="Arial"/>
                <a:ea typeface="Arial"/>
                <a:cs typeface="Arial"/>
                <a:sym typeface="Arial"/>
              </a:defRPr>
            </a:lvl2pPr>
            <a:lvl3pPr lvl="2" marR="0" algn="l">
              <a:lnSpc>
                <a:spcPct val="100000"/>
              </a:lnSpc>
              <a:spcBef>
                <a:spcPts val="0"/>
              </a:spcBef>
              <a:spcAft>
                <a:spcPts val="0"/>
              </a:spcAft>
              <a:buSzPts val="1400"/>
              <a:buNone/>
              <a:defRPr b="0" i="0" sz="2400" u="none" cap="none" strike="noStrike">
                <a:solidFill>
                  <a:schemeClr val="dk1"/>
                </a:solidFill>
                <a:latin typeface="Arial"/>
                <a:ea typeface="Arial"/>
                <a:cs typeface="Arial"/>
                <a:sym typeface="Arial"/>
              </a:defRPr>
            </a:lvl3pPr>
            <a:lvl4pPr lvl="3" marR="0" algn="l">
              <a:lnSpc>
                <a:spcPct val="100000"/>
              </a:lnSpc>
              <a:spcBef>
                <a:spcPts val="0"/>
              </a:spcBef>
              <a:spcAft>
                <a:spcPts val="0"/>
              </a:spcAft>
              <a:buSzPts val="1400"/>
              <a:buNone/>
              <a:defRPr b="0" i="0" sz="2400" u="none" cap="none" strike="noStrike">
                <a:solidFill>
                  <a:schemeClr val="dk1"/>
                </a:solidFill>
                <a:latin typeface="Arial"/>
                <a:ea typeface="Arial"/>
                <a:cs typeface="Arial"/>
                <a:sym typeface="Arial"/>
              </a:defRPr>
            </a:lvl4pPr>
            <a:lvl5pPr lvl="4" marR="0" algn="l">
              <a:lnSpc>
                <a:spcPct val="100000"/>
              </a:lnSpc>
              <a:spcBef>
                <a:spcPts val="0"/>
              </a:spcBef>
              <a:spcAft>
                <a:spcPts val="0"/>
              </a:spcAft>
              <a:buSzPts val="1400"/>
              <a:buNone/>
              <a:defRPr b="0" i="0" sz="2400" u="none" cap="none" strike="noStrike">
                <a:solidFill>
                  <a:schemeClr val="dk1"/>
                </a:solidFill>
                <a:latin typeface="Arial"/>
                <a:ea typeface="Arial"/>
                <a:cs typeface="Arial"/>
                <a:sym typeface="Arial"/>
              </a:defRPr>
            </a:lvl5pPr>
            <a:lvl6pPr lvl="5" marR="0" algn="l">
              <a:lnSpc>
                <a:spcPct val="100000"/>
              </a:lnSpc>
              <a:spcBef>
                <a:spcPts val="0"/>
              </a:spcBef>
              <a:spcAft>
                <a:spcPts val="0"/>
              </a:spcAft>
              <a:buSzPts val="1400"/>
              <a:buNone/>
              <a:defRPr b="0" i="0" sz="2400" u="none" cap="none" strike="noStrike">
                <a:solidFill>
                  <a:schemeClr val="dk1"/>
                </a:solidFill>
                <a:latin typeface="Arial"/>
                <a:ea typeface="Arial"/>
                <a:cs typeface="Arial"/>
                <a:sym typeface="Arial"/>
              </a:defRPr>
            </a:lvl6pPr>
            <a:lvl7pPr lvl="6" marR="0" algn="l">
              <a:lnSpc>
                <a:spcPct val="100000"/>
              </a:lnSpc>
              <a:spcBef>
                <a:spcPts val="0"/>
              </a:spcBef>
              <a:spcAft>
                <a:spcPts val="0"/>
              </a:spcAft>
              <a:buSzPts val="1400"/>
              <a:buNone/>
              <a:defRPr b="0" i="0" sz="2400" u="none" cap="none" strike="noStrike">
                <a:solidFill>
                  <a:schemeClr val="dk1"/>
                </a:solidFill>
                <a:latin typeface="Arial"/>
                <a:ea typeface="Arial"/>
                <a:cs typeface="Arial"/>
                <a:sym typeface="Arial"/>
              </a:defRPr>
            </a:lvl7pPr>
            <a:lvl8pPr lvl="7" marR="0" algn="l">
              <a:lnSpc>
                <a:spcPct val="100000"/>
              </a:lnSpc>
              <a:spcBef>
                <a:spcPts val="0"/>
              </a:spcBef>
              <a:spcAft>
                <a:spcPts val="0"/>
              </a:spcAft>
              <a:buSzPts val="1400"/>
              <a:buNone/>
              <a:defRPr b="0" i="0" sz="2400" u="none" cap="none" strike="noStrike">
                <a:solidFill>
                  <a:schemeClr val="dk1"/>
                </a:solidFill>
                <a:latin typeface="Arial"/>
                <a:ea typeface="Arial"/>
                <a:cs typeface="Arial"/>
                <a:sym typeface="Arial"/>
              </a:defRPr>
            </a:lvl8pPr>
            <a:lvl9pPr lvl="8" marR="0" algn="l">
              <a:lnSpc>
                <a:spcPct val="100000"/>
              </a:lnSpc>
              <a:spcBef>
                <a:spcPts val="0"/>
              </a:spcBef>
              <a:spcAft>
                <a:spcPts val="0"/>
              </a:spcAft>
              <a:buSzPts val="1400"/>
              <a:buNone/>
              <a:defRPr b="0" i="0" sz="2400" u="none" cap="none" strike="noStrike">
                <a:solidFill>
                  <a:schemeClr val="dk1"/>
                </a:solidFill>
                <a:latin typeface="Arial"/>
                <a:ea typeface="Arial"/>
                <a:cs typeface="Arial"/>
                <a:sym typeface="Arial"/>
              </a:defRPr>
            </a:lvl9pPr>
          </a:lstStyle>
          <a:p/>
        </p:txBody>
      </p:sp>
      <p:sp>
        <p:nvSpPr>
          <p:cNvPr id="84" name="Google Shape;84;p140"/>
          <p:cNvSpPr txBox="1"/>
          <p:nvPr>
            <p:ph idx="11" type="ftr"/>
          </p:nvPr>
        </p:nvSpPr>
        <p:spPr>
          <a:xfrm>
            <a:off x="3124200" y="6356350"/>
            <a:ext cx="2895600" cy="365100"/>
          </a:xfrm>
          <a:prstGeom prst="rect">
            <a:avLst/>
          </a:prstGeom>
          <a:noFill/>
          <a:ln>
            <a:noFill/>
          </a:ln>
        </p:spPr>
        <p:txBody>
          <a:bodyPr anchorCtr="0" anchor="ctr" bIns="91425" lIns="91425" spcFirstLastPara="1" rIns="91425" wrap="square" tIns="91425">
            <a:noAutofit/>
          </a:bodyPr>
          <a:lstStyle>
            <a:lvl1pPr lvl="0" marR="0" algn="ctr">
              <a:lnSpc>
                <a:spcPct val="100000"/>
              </a:lnSpc>
              <a:spcBef>
                <a:spcPts val="0"/>
              </a:spcBef>
              <a:spcAft>
                <a:spcPts val="0"/>
              </a:spcAft>
              <a:buSzPts val="1400"/>
              <a:buNone/>
              <a:defRPr b="0" i="0" sz="1200" u="none" cap="none" strike="noStrike">
                <a:solidFill>
                  <a:srgbClr val="888888"/>
                </a:solidFill>
                <a:latin typeface="Arial"/>
                <a:ea typeface="Arial"/>
                <a:cs typeface="Arial"/>
                <a:sym typeface="Arial"/>
              </a:defRPr>
            </a:lvl1pPr>
            <a:lvl2pPr lvl="1" marR="0" algn="l">
              <a:lnSpc>
                <a:spcPct val="100000"/>
              </a:lnSpc>
              <a:spcBef>
                <a:spcPts val="0"/>
              </a:spcBef>
              <a:spcAft>
                <a:spcPts val="0"/>
              </a:spcAft>
              <a:buSzPts val="1400"/>
              <a:buNone/>
              <a:defRPr b="0" i="0" sz="2400" u="none" cap="none" strike="noStrike">
                <a:solidFill>
                  <a:schemeClr val="dk1"/>
                </a:solidFill>
                <a:latin typeface="Arial"/>
                <a:ea typeface="Arial"/>
                <a:cs typeface="Arial"/>
                <a:sym typeface="Arial"/>
              </a:defRPr>
            </a:lvl2pPr>
            <a:lvl3pPr lvl="2" marR="0" algn="l">
              <a:lnSpc>
                <a:spcPct val="100000"/>
              </a:lnSpc>
              <a:spcBef>
                <a:spcPts val="0"/>
              </a:spcBef>
              <a:spcAft>
                <a:spcPts val="0"/>
              </a:spcAft>
              <a:buSzPts val="1400"/>
              <a:buNone/>
              <a:defRPr b="0" i="0" sz="2400" u="none" cap="none" strike="noStrike">
                <a:solidFill>
                  <a:schemeClr val="dk1"/>
                </a:solidFill>
                <a:latin typeface="Arial"/>
                <a:ea typeface="Arial"/>
                <a:cs typeface="Arial"/>
                <a:sym typeface="Arial"/>
              </a:defRPr>
            </a:lvl3pPr>
            <a:lvl4pPr lvl="3" marR="0" algn="l">
              <a:lnSpc>
                <a:spcPct val="100000"/>
              </a:lnSpc>
              <a:spcBef>
                <a:spcPts val="0"/>
              </a:spcBef>
              <a:spcAft>
                <a:spcPts val="0"/>
              </a:spcAft>
              <a:buSzPts val="1400"/>
              <a:buNone/>
              <a:defRPr b="0" i="0" sz="2400" u="none" cap="none" strike="noStrike">
                <a:solidFill>
                  <a:schemeClr val="dk1"/>
                </a:solidFill>
                <a:latin typeface="Arial"/>
                <a:ea typeface="Arial"/>
                <a:cs typeface="Arial"/>
                <a:sym typeface="Arial"/>
              </a:defRPr>
            </a:lvl4pPr>
            <a:lvl5pPr lvl="4" marR="0" algn="l">
              <a:lnSpc>
                <a:spcPct val="100000"/>
              </a:lnSpc>
              <a:spcBef>
                <a:spcPts val="0"/>
              </a:spcBef>
              <a:spcAft>
                <a:spcPts val="0"/>
              </a:spcAft>
              <a:buSzPts val="1400"/>
              <a:buNone/>
              <a:defRPr b="0" i="0" sz="2400" u="none" cap="none" strike="noStrike">
                <a:solidFill>
                  <a:schemeClr val="dk1"/>
                </a:solidFill>
                <a:latin typeface="Arial"/>
                <a:ea typeface="Arial"/>
                <a:cs typeface="Arial"/>
                <a:sym typeface="Arial"/>
              </a:defRPr>
            </a:lvl5pPr>
            <a:lvl6pPr lvl="5" marR="0" algn="l">
              <a:lnSpc>
                <a:spcPct val="100000"/>
              </a:lnSpc>
              <a:spcBef>
                <a:spcPts val="0"/>
              </a:spcBef>
              <a:spcAft>
                <a:spcPts val="0"/>
              </a:spcAft>
              <a:buSzPts val="1400"/>
              <a:buNone/>
              <a:defRPr b="0" i="0" sz="2400" u="none" cap="none" strike="noStrike">
                <a:solidFill>
                  <a:schemeClr val="dk1"/>
                </a:solidFill>
                <a:latin typeface="Arial"/>
                <a:ea typeface="Arial"/>
                <a:cs typeface="Arial"/>
                <a:sym typeface="Arial"/>
              </a:defRPr>
            </a:lvl6pPr>
            <a:lvl7pPr lvl="6" marR="0" algn="l">
              <a:lnSpc>
                <a:spcPct val="100000"/>
              </a:lnSpc>
              <a:spcBef>
                <a:spcPts val="0"/>
              </a:spcBef>
              <a:spcAft>
                <a:spcPts val="0"/>
              </a:spcAft>
              <a:buSzPts val="1400"/>
              <a:buNone/>
              <a:defRPr b="0" i="0" sz="2400" u="none" cap="none" strike="noStrike">
                <a:solidFill>
                  <a:schemeClr val="dk1"/>
                </a:solidFill>
                <a:latin typeface="Arial"/>
                <a:ea typeface="Arial"/>
                <a:cs typeface="Arial"/>
                <a:sym typeface="Arial"/>
              </a:defRPr>
            </a:lvl7pPr>
            <a:lvl8pPr lvl="7" marR="0" algn="l">
              <a:lnSpc>
                <a:spcPct val="100000"/>
              </a:lnSpc>
              <a:spcBef>
                <a:spcPts val="0"/>
              </a:spcBef>
              <a:spcAft>
                <a:spcPts val="0"/>
              </a:spcAft>
              <a:buSzPts val="1400"/>
              <a:buNone/>
              <a:defRPr b="0" i="0" sz="2400" u="none" cap="none" strike="noStrike">
                <a:solidFill>
                  <a:schemeClr val="dk1"/>
                </a:solidFill>
                <a:latin typeface="Arial"/>
                <a:ea typeface="Arial"/>
                <a:cs typeface="Arial"/>
                <a:sym typeface="Arial"/>
              </a:defRPr>
            </a:lvl8pPr>
            <a:lvl9pPr lvl="8" marR="0" algn="l">
              <a:lnSpc>
                <a:spcPct val="100000"/>
              </a:lnSpc>
              <a:spcBef>
                <a:spcPts val="0"/>
              </a:spcBef>
              <a:spcAft>
                <a:spcPts val="0"/>
              </a:spcAft>
              <a:buSzPts val="1400"/>
              <a:buNone/>
              <a:defRPr b="0" i="0" sz="2400" u="none" cap="none" strike="noStrike">
                <a:solidFill>
                  <a:schemeClr val="dk1"/>
                </a:solidFill>
                <a:latin typeface="Arial"/>
                <a:ea typeface="Arial"/>
                <a:cs typeface="Arial"/>
                <a:sym typeface="Arial"/>
              </a:defRPr>
            </a:lvl9pPr>
          </a:lstStyle>
          <a:p/>
        </p:txBody>
      </p:sp>
      <p:sp>
        <p:nvSpPr>
          <p:cNvPr id="85" name="Google Shape;85;p140"/>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86" name="Shape 86"/>
        <p:cNvGrpSpPr/>
        <p:nvPr/>
      </p:nvGrpSpPr>
      <p:grpSpPr>
        <a:xfrm>
          <a:off x="0" y="0"/>
          <a:ext cx="0" cy="0"/>
          <a:chOff x="0" y="0"/>
          <a:chExt cx="0" cy="0"/>
        </a:xfrm>
      </p:grpSpPr>
      <p:sp>
        <p:nvSpPr>
          <p:cNvPr id="87" name="Google Shape;87;p141"/>
          <p:cNvSpPr txBox="1"/>
          <p:nvPr>
            <p:ph type="title"/>
          </p:nvPr>
        </p:nvSpPr>
        <p:spPr>
          <a:xfrm>
            <a:off x="457200" y="274638"/>
            <a:ext cx="8229600" cy="1143000"/>
          </a:xfrm>
          <a:prstGeom prst="rect">
            <a:avLst/>
          </a:prstGeom>
          <a:noFill/>
          <a:ln>
            <a:noFill/>
          </a:ln>
        </p:spPr>
        <p:txBody>
          <a:bodyPr anchorCtr="0" anchor="ctr" bIns="91425" lIns="91425" spcFirstLastPara="1" rIns="91425" wrap="square" tIns="91425">
            <a:noAutofit/>
          </a:bodyPr>
          <a:lstStyle>
            <a:lvl1pPr lvl="0" marR="0" algn="ctr">
              <a:lnSpc>
                <a:spcPct val="100000"/>
              </a:lnSpc>
              <a:spcBef>
                <a:spcPts val="0"/>
              </a:spcBef>
              <a:spcAft>
                <a:spcPts val="0"/>
              </a:spcAft>
              <a:buSzPts val="1400"/>
              <a:buNone/>
              <a:defRPr b="0" i="0" sz="4400" u="none" cap="none" strike="noStrike">
                <a:solidFill>
                  <a:schemeClr val="dk1"/>
                </a:solidFill>
                <a:latin typeface="Calibri"/>
                <a:ea typeface="Calibri"/>
                <a:cs typeface="Calibri"/>
                <a:sym typeface="Calibri"/>
              </a:defRPr>
            </a:lvl1pPr>
            <a:lvl2pPr lvl="1" marR="0" algn="ctr">
              <a:lnSpc>
                <a:spcPct val="100000"/>
              </a:lnSpc>
              <a:spcBef>
                <a:spcPts val="0"/>
              </a:spcBef>
              <a:spcAft>
                <a:spcPts val="0"/>
              </a:spcAft>
              <a:buSzPts val="1400"/>
              <a:buNone/>
              <a:defRPr b="0" i="0" sz="4400" u="none" cap="none" strike="noStrike">
                <a:solidFill>
                  <a:schemeClr val="dk1"/>
                </a:solidFill>
                <a:latin typeface="Calibri"/>
                <a:ea typeface="Calibri"/>
                <a:cs typeface="Calibri"/>
                <a:sym typeface="Calibri"/>
              </a:defRPr>
            </a:lvl2pPr>
            <a:lvl3pPr lvl="2" marR="0" algn="ctr">
              <a:lnSpc>
                <a:spcPct val="100000"/>
              </a:lnSpc>
              <a:spcBef>
                <a:spcPts val="0"/>
              </a:spcBef>
              <a:spcAft>
                <a:spcPts val="0"/>
              </a:spcAft>
              <a:buSzPts val="1400"/>
              <a:buNone/>
              <a:defRPr b="0" i="0" sz="4400" u="none" cap="none" strike="noStrike">
                <a:solidFill>
                  <a:schemeClr val="dk1"/>
                </a:solidFill>
                <a:latin typeface="Calibri"/>
                <a:ea typeface="Calibri"/>
                <a:cs typeface="Calibri"/>
                <a:sym typeface="Calibri"/>
              </a:defRPr>
            </a:lvl3pPr>
            <a:lvl4pPr lvl="3" marR="0" algn="ctr">
              <a:lnSpc>
                <a:spcPct val="100000"/>
              </a:lnSpc>
              <a:spcBef>
                <a:spcPts val="0"/>
              </a:spcBef>
              <a:spcAft>
                <a:spcPts val="0"/>
              </a:spcAft>
              <a:buSzPts val="1400"/>
              <a:buNone/>
              <a:defRPr b="0" i="0" sz="4400" u="none" cap="none" strike="noStrike">
                <a:solidFill>
                  <a:schemeClr val="dk1"/>
                </a:solidFill>
                <a:latin typeface="Calibri"/>
                <a:ea typeface="Calibri"/>
                <a:cs typeface="Calibri"/>
                <a:sym typeface="Calibri"/>
              </a:defRPr>
            </a:lvl4pPr>
            <a:lvl5pPr lvl="4" marR="0" algn="ctr">
              <a:lnSpc>
                <a:spcPct val="100000"/>
              </a:lnSpc>
              <a:spcBef>
                <a:spcPts val="0"/>
              </a:spcBef>
              <a:spcAft>
                <a:spcPts val="0"/>
              </a:spcAft>
              <a:buSzPts val="1400"/>
              <a:buNone/>
              <a:defRPr b="0" i="0" sz="4400" u="none" cap="none" strike="noStrike">
                <a:solidFill>
                  <a:schemeClr val="dk1"/>
                </a:solidFill>
                <a:latin typeface="Calibri"/>
                <a:ea typeface="Calibri"/>
                <a:cs typeface="Calibri"/>
                <a:sym typeface="Calibri"/>
              </a:defRPr>
            </a:lvl5pPr>
            <a:lvl6pPr lvl="5" marR="0" algn="ctr">
              <a:lnSpc>
                <a:spcPct val="100000"/>
              </a:lnSpc>
              <a:spcBef>
                <a:spcPts val="0"/>
              </a:spcBef>
              <a:spcAft>
                <a:spcPts val="0"/>
              </a:spcAft>
              <a:buSzPts val="1400"/>
              <a:buNone/>
              <a:defRPr b="0" i="0" sz="4400" u="none" cap="none" strike="noStrike">
                <a:solidFill>
                  <a:schemeClr val="dk1"/>
                </a:solidFill>
                <a:latin typeface="Calibri"/>
                <a:ea typeface="Calibri"/>
                <a:cs typeface="Calibri"/>
                <a:sym typeface="Calibri"/>
              </a:defRPr>
            </a:lvl6pPr>
            <a:lvl7pPr lvl="6" marR="0" algn="ctr">
              <a:lnSpc>
                <a:spcPct val="100000"/>
              </a:lnSpc>
              <a:spcBef>
                <a:spcPts val="0"/>
              </a:spcBef>
              <a:spcAft>
                <a:spcPts val="0"/>
              </a:spcAft>
              <a:buSzPts val="1400"/>
              <a:buNone/>
              <a:defRPr b="0" i="0" sz="4400" u="none" cap="none" strike="noStrike">
                <a:solidFill>
                  <a:schemeClr val="dk1"/>
                </a:solidFill>
                <a:latin typeface="Calibri"/>
                <a:ea typeface="Calibri"/>
                <a:cs typeface="Calibri"/>
                <a:sym typeface="Calibri"/>
              </a:defRPr>
            </a:lvl7pPr>
            <a:lvl8pPr lvl="7" marR="0" algn="ctr">
              <a:lnSpc>
                <a:spcPct val="100000"/>
              </a:lnSpc>
              <a:spcBef>
                <a:spcPts val="0"/>
              </a:spcBef>
              <a:spcAft>
                <a:spcPts val="0"/>
              </a:spcAft>
              <a:buSzPts val="1400"/>
              <a:buNone/>
              <a:defRPr b="0" i="0" sz="4400" u="none" cap="none" strike="noStrike">
                <a:solidFill>
                  <a:schemeClr val="dk1"/>
                </a:solidFill>
                <a:latin typeface="Calibri"/>
                <a:ea typeface="Calibri"/>
                <a:cs typeface="Calibri"/>
                <a:sym typeface="Calibri"/>
              </a:defRPr>
            </a:lvl8pPr>
            <a:lvl9pPr lvl="8" marR="0" algn="ctr">
              <a:lnSpc>
                <a:spcPct val="100000"/>
              </a:lnSpc>
              <a:spcBef>
                <a:spcPts val="0"/>
              </a:spcBef>
              <a:spcAft>
                <a:spcPts val="0"/>
              </a:spcAft>
              <a:buSzPts val="1400"/>
              <a:buNone/>
              <a:defRPr b="0" i="0" sz="4400" u="none" cap="none" strike="noStrike">
                <a:solidFill>
                  <a:schemeClr val="dk1"/>
                </a:solidFill>
                <a:latin typeface="Calibri"/>
                <a:ea typeface="Calibri"/>
                <a:cs typeface="Calibri"/>
                <a:sym typeface="Calibri"/>
              </a:defRPr>
            </a:lvl9pPr>
          </a:lstStyle>
          <a:p/>
        </p:txBody>
      </p:sp>
      <p:sp>
        <p:nvSpPr>
          <p:cNvPr id="88" name="Google Shape;88;p141"/>
          <p:cNvSpPr txBox="1"/>
          <p:nvPr>
            <p:ph idx="1" type="body"/>
          </p:nvPr>
        </p:nvSpPr>
        <p:spPr>
          <a:xfrm>
            <a:off x="457200" y="1535113"/>
            <a:ext cx="4040100" cy="639900"/>
          </a:xfrm>
          <a:prstGeom prst="rect">
            <a:avLst/>
          </a:prstGeom>
          <a:noFill/>
          <a:ln>
            <a:noFill/>
          </a:ln>
        </p:spPr>
        <p:txBody>
          <a:bodyPr anchorCtr="0" anchor="b" bIns="91425" lIns="91425" spcFirstLastPara="1" rIns="91425" wrap="square" tIns="91425">
            <a:noAutofit/>
          </a:bodyPr>
          <a:lstStyle>
            <a:lvl1pPr indent="-228600" lvl="0" marL="457200" marR="0" algn="l">
              <a:lnSpc>
                <a:spcPct val="100000"/>
              </a:lnSpc>
              <a:spcBef>
                <a:spcPts val="480"/>
              </a:spcBef>
              <a:spcAft>
                <a:spcPts val="0"/>
              </a:spcAft>
              <a:buClr>
                <a:schemeClr val="dk1"/>
              </a:buClr>
              <a:buSzPts val="3200"/>
              <a:buFont typeface="Arial"/>
              <a:buNone/>
              <a:defRPr b="1" i="0" sz="2400" u="none" cap="none" strike="noStrike">
                <a:solidFill>
                  <a:schemeClr val="dk1"/>
                </a:solidFill>
                <a:latin typeface="Calibri"/>
                <a:ea typeface="Calibri"/>
                <a:cs typeface="Calibri"/>
                <a:sym typeface="Calibri"/>
              </a:defRPr>
            </a:lvl1pPr>
            <a:lvl2pPr indent="-228600" lvl="1" marL="914400" marR="0" algn="l">
              <a:lnSpc>
                <a:spcPct val="100000"/>
              </a:lnSpc>
              <a:spcBef>
                <a:spcPts val="400"/>
              </a:spcBef>
              <a:spcAft>
                <a:spcPts val="0"/>
              </a:spcAft>
              <a:buClr>
                <a:schemeClr val="dk1"/>
              </a:buClr>
              <a:buSzPts val="2800"/>
              <a:buFont typeface="Arial"/>
              <a:buNone/>
              <a:defRPr b="1" i="0" sz="2000" u="none" cap="none" strike="noStrike">
                <a:solidFill>
                  <a:schemeClr val="dk1"/>
                </a:solidFill>
                <a:latin typeface="Calibri"/>
                <a:ea typeface="Calibri"/>
                <a:cs typeface="Calibri"/>
                <a:sym typeface="Calibri"/>
              </a:defRPr>
            </a:lvl2pPr>
            <a:lvl3pPr indent="-228600" lvl="2" marL="1371600" marR="0" algn="l">
              <a:lnSpc>
                <a:spcPct val="100000"/>
              </a:lnSpc>
              <a:spcBef>
                <a:spcPts val="360"/>
              </a:spcBef>
              <a:spcAft>
                <a:spcPts val="0"/>
              </a:spcAft>
              <a:buClr>
                <a:schemeClr val="dk1"/>
              </a:buClr>
              <a:buSzPts val="2400"/>
              <a:buFont typeface="Arial"/>
              <a:buNone/>
              <a:defRPr b="1" i="0" sz="1800" u="none" cap="none" strike="noStrike">
                <a:solidFill>
                  <a:schemeClr val="dk1"/>
                </a:solidFill>
                <a:latin typeface="Calibri"/>
                <a:ea typeface="Calibri"/>
                <a:cs typeface="Calibri"/>
                <a:sym typeface="Calibri"/>
              </a:defRPr>
            </a:lvl3pPr>
            <a:lvl4pPr indent="-228600" lvl="3" marL="1828800" marR="0" algn="l">
              <a:lnSpc>
                <a:spcPct val="100000"/>
              </a:lnSpc>
              <a:spcBef>
                <a:spcPts val="320"/>
              </a:spcBef>
              <a:spcAft>
                <a:spcPts val="0"/>
              </a:spcAft>
              <a:buClr>
                <a:schemeClr val="dk1"/>
              </a:buClr>
              <a:buSzPts val="2000"/>
              <a:buFont typeface="Arial"/>
              <a:buNone/>
              <a:defRPr b="1" i="0" sz="1600" u="none" cap="none" strike="noStrike">
                <a:solidFill>
                  <a:schemeClr val="dk1"/>
                </a:solidFill>
                <a:latin typeface="Calibri"/>
                <a:ea typeface="Calibri"/>
                <a:cs typeface="Calibri"/>
                <a:sym typeface="Calibri"/>
              </a:defRPr>
            </a:lvl4pPr>
            <a:lvl5pPr indent="-228600" lvl="4" marL="2286000" marR="0" algn="l">
              <a:lnSpc>
                <a:spcPct val="100000"/>
              </a:lnSpc>
              <a:spcBef>
                <a:spcPts val="320"/>
              </a:spcBef>
              <a:spcAft>
                <a:spcPts val="0"/>
              </a:spcAft>
              <a:buClr>
                <a:schemeClr val="dk1"/>
              </a:buClr>
              <a:buSzPts val="2000"/>
              <a:buFont typeface="Arial"/>
              <a:buNone/>
              <a:defRPr b="1" i="0" sz="1600" u="none" cap="none" strike="noStrike">
                <a:solidFill>
                  <a:schemeClr val="dk1"/>
                </a:solidFill>
                <a:latin typeface="Calibri"/>
                <a:ea typeface="Calibri"/>
                <a:cs typeface="Calibri"/>
                <a:sym typeface="Calibri"/>
              </a:defRPr>
            </a:lvl5pPr>
            <a:lvl6pPr indent="-228600" lvl="5" marL="2743200" marR="0" algn="l">
              <a:lnSpc>
                <a:spcPct val="100000"/>
              </a:lnSpc>
              <a:spcBef>
                <a:spcPts val="320"/>
              </a:spcBef>
              <a:spcAft>
                <a:spcPts val="0"/>
              </a:spcAft>
              <a:buClr>
                <a:schemeClr val="dk1"/>
              </a:buClr>
              <a:buSzPts val="2000"/>
              <a:buFont typeface="Arial"/>
              <a:buNone/>
              <a:defRPr b="1" i="0" sz="1600" u="none" cap="none" strike="noStrike">
                <a:solidFill>
                  <a:schemeClr val="dk1"/>
                </a:solidFill>
                <a:latin typeface="Calibri"/>
                <a:ea typeface="Calibri"/>
                <a:cs typeface="Calibri"/>
                <a:sym typeface="Calibri"/>
              </a:defRPr>
            </a:lvl6pPr>
            <a:lvl7pPr indent="-228600" lvl="6" marL="3200400" marR="0" algn="l">
              <a:lnSpc>
                <a:spcPct val="100000"/>
              </a:lnSpc>
              <a:spcBef>
                <a:spcPts val="320"/>
              </a:spcBef>
              <a:spcAft>
                <a:spcPts val="0"/>
              </a:spcAft>
              <a:buClr>
                <a:schemeClr val="dk1"/>
              </a:buClr>
              <a:buSzPts val="2000"/>
              <a:buFont typeface="Arial"/>
              <a:buNone/>
              <a:defRPr b="1" i="0" sz="1600" u="none" cap="none" strike="noStrike">
                <a:solidFill>
                  <a:schemeClr val="dk1"/>
                </a:solidFill>
                <a:latin typeface="Calibri"/>
                <a:ea typeface="Calibri"/>
                <a:cs typeface="Calibri"/>
                <a:sym typeface="Calibri"/>
              </a:defRPr>
            </a:lvl7pPr>
            <a:lvl8pPr indent="-228600" lvl="7" marL="3657600" marR="0" algn="l">
              <a:lnSpc>
                <a:spcPct val="100000"/>
              </a:lnSpc>
              <a:spcBef>
                <a:spcPts val="320"/>
              </a:spcBef>
              <a:spcAft>
                <a:spcPts val="0"/>
              </a:spcAft>
              <a:buClr>
                <a:schemeClr val="dk1"/>
              </a:buClr>
              <a:buSzPts val="2000"/>
              <a:buFont typeface="Arial"/>
              <a:buNone/>
              <a:defRPr b="1" i="0" sz="1600" u="none" cap="none" strike="noStrike">
                <a:solidFill>
                  <a:schemeClr val="dk1"/>
                </a:solidFill>
                <a:latin typeface="Calibri"/>
                <a:ea typeface="Calibri"/>
                <a:cs typeface="Calibri"/>
                <a:sym typeface="Calibri"/>
              </a:defRPr>
            </a:lvl8pPr>
            <a:lvl9pPr indent="-228600" lvl="8" marL="4114800" marR="0" algn="l">
              <a:lnSpc>
                <a:spcPct val="100000"/>
              </a:lnSpc>
              <a:spcBef>
                <a:spcPts val="320"/>
              </a:spcBef>
              <a:spcAft>
                <a:spcPts val="0"/>
              </a:spcAft>
              <a:buClr>
                <a:schemeClr val="dk1"/>
              </a:buClr>
              <a:buSzPts val="2000"/>
              <a:buFont typeface="Arial"/>
              <a:buNone/>
              <a:defRPr b="1" i="0" sz="1600" u="none" cap="none" strike="noStrike">
                <a:solidFill>
                  <a:schemeClr val="dk1"/>
                </a:solidFill>
                <a:latin typeface="Calibri"/>
                <a:ea typeface="Calibri"/>
                <a:cs typeface="Calibri"/>
                <a:sym typeface="Calibri"/>
              </a:defRPr>
            </a:lvl9pPr>
          </a:lstStyle>
          <a:p/>
        </p:txBody>
      </p:sp>
      <p:sp>
        <p:nvSpPr>
          <p:cNvPr id="89" name="Google Shape;89;p141"/>
          <p:cNvSpPr txBox="1"/>
          <p:nvPr>
            <p:ph idx="2" type="body"/>
          </p:nvPr>
        </p:nvSpPr>
        <p:spPr>
          <a:xfrm>
            <a:off x="457200" y="2174875"/>
            <a:ext cx="4040100" cy="3951300"/>
          </a:xfrm>
          <a:prstGeom prst="rect">
            <a:avLst/>
          </a:prstGeom>
          <a:noFill/>
          <a:ln>
            <a:noFill/>
          </a:ln>
        </p:spPr>
        <p:txBody>
          <a:bodyPr anchorCtr="0" anchor="t" bIns="91425" lIns="91425" spcFirstLastPara="1" rIns="91425" wrap="square" tIns="91425">
            <a:noAutofit/>
          </a:bodyPr>
          <a:lstStyle>
            <a:lvl1pPr indent="-381000" lvl="0" marL="457200" marR="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1pPr>
            <a:lvl2pPr indent="-355600" lvl="1" marL="9144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2pPr>
            <a:lvl3pPr indent="-342900" lvl="2" marL="1371600" marR="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3pPr>
            <a:lvl4pPr indent="-330200" lvl="3" marL="1828800" marR="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4pPr>
            <a:lvl5pPr indent="-330200" lvl="4" marL="2286000" marR="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5pPr>
            <a:lvl6pPr indent="-330200" lvl="5" marL="2743200" marR="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6pPr>
            <a:lvl7pPr indent="-330200" lvl="6" marL="3200400" marR="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7pPr>
            <a:lvl8pPr indent="-330200" lvl="7" marL="3657600" marR="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8pPr>
            <a:lvl9pPr indent="-330200" lvl="8" marL="4114800" marR="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9pPr>
          </a:lstStyle>
          <a:p/>
        </p:txBody>
      </p:sp>
      <p:sp>
        <p:nvSpPr>
          <p:cNvPr id="90" name="Google Shape;90;p141"/>
          <p:cNvSpPr txBox="1"/>
          <p:nvPr>
            <p:ph idx="3" type="body"/>
          </p:nvPr>
        </p:nvSpPr>
        <p:spPr>
          <a:xfrm>
            <a:off x="4645025" y="1535113"/>
            <a:ext cx="4041900" cy="639900"/>
          </a:xfrm>
          <a:prstGeom prst="rect">
            <a:avLst/>
          </a:prstGeom>
          <a:noFill/>
          <a:ln>
            <a:noFill/>
          </a:ln>
        </p:spPr>
        <p:txBody>
          <a:bodyPr anchorCtr="0" anchor="b" bIns="91425" lIns="91425" spcFirstLastPara="1" rIns="91425" wrap="square" tIns="91425">
            <a:noAutofit/>
          </a:bodyPr>
          <a:lstStyle>
            <a:lvl1pPr indent="-228600" lvl="0" marL="457200" marR="0" algn="l">
              <a:lnSpc>
                <a:spcPct val="100000"/>
              </a:lnSpc>
              <a:spcBef>
                <a:spcPts val="480"/>
              </a:spcBef>
              <a:spcAft>
                <a:spcPts val="0"/>
              </a:spcAft>
              <a:buClr>
                <a:schemeClr val="dk1"/>
              </a:buClr>
              <a:buSzPts val="3200"/>
              <a:buFont typeface="Arial"/>
              <a:buNone/>
              <a:defRPr b="1" i="0" sz="2400" u="none" cap="none" strike="noStrike">
                <a:solidFill>
                  <a:schemeClr val="dk1"/>
                </a:solidFill>
                <a:latin typeface="Calibri"/>
                <a:ea typeface="Calibri"/>
                <a:cs typeface="Calibri"/>
                <a:sym typeface="Calibri"/>
              </a:defRPr>
            </a:lvl1pPr>
            <a:lvl2pPr indent="-228600" lvl="1" marL="914400" marR="0" algn="l">
              <a:lnSpc>
                <a:spcPct val="100000"/>
              </a:lnSpc>
              <a:spcBef>
                <a:spcPts val="400"/>
              </a:spcBef>
              <a:spcAft>
                <a:spcPts val="0"/>
              </a:spcAft>
              <a:buClr>
                <a:schemeClr val="dk1"/>
              </a:buClr>
              <a:buSzPts val="2800"/>
              <a:buFont typeface="Arial"/>
              <a:buNone/>
              <a:defRPr b="1" i="0" sz="2000" u="none" cap="none" strike="noStrike">
                <a:solidFill>
                  <a:schemeClr val="dk1"/>
                </a:solidFill>
                <a:latin typeface="Calibri"/>
                <a:ea typeface="Calibri"/>
                <a:cs typeface="Calibri"/>
                <a:sym typeface="Calibri"/>
              </a:defRPr>
            </a:lvl2pPr>
            <a:lvl3pPr indent="-228600" lvl="2" marL="1371600" marR="0" algn="l">
              <a:lnSpc>
                <a:spcPct val="100000"/>
              </a:lnSpc>
              <a:spcBef>
                <a:spcPts val="360"/>
              </a:spcBef>
              <a:spcAft>
                <a:spcPts val="0"/>
              </a:spcAft>
              <a:buClr>
                <a:schemeClr val="dk1"/>
              </a:buClr>
              <a:buSzPts val="2400"/>
              <a:buFont typeface="Arial"/>
              <a:buNone/>
              <a:defRPr b="1" i="0" sz="1800" u="none" cap="none" strike="noStrike">
                <a:solidFill>
                  <a:schemeClr val="dk1"/>
                </a:solidFill>
                <a:latin typeface="Calibri"/>
                <a:ea typeface="Calibri"/>
                <a:cs typeface="Calibri"/>
                <a:sym typeface="Calibri"/>
              </a:defRPr>
            </a:lvl3pPr>
            <a:lvl4pPr indent="-228600" lvl="3" marL="1828800" marR="0" algn="l">
              <a:lnSpc>
                <a:spcPct val="100000"/>
              </a:lnSpc>
              <a:spcBef>
                <a:spcPts val="320"/>
              </a:spcBef>
              <a:spcAft>
                <a:spcPts val="0"/>
              </a:spcAft>
              <a:buClr>
                <a:schemeClr val="dk1"/>
              </a:buClr>
              <a:buSzPts val="2000"/>
              <a:buFont typeface="Arial"/>
              <a:buNone/>
              <a:defRPr b="1" i="0" sz="1600" u="none" cap="none" strike="noStrike">
                <a:solidFill>
                  <a:schemeClr val="dk1"/>
                </a:solidFill>
                <a:latin typeface="Calibri"/>
                <a:ea typeface="Calibri"/>
                <a:cs typeface="Calibri"/>
                <a:sym typeface="Calibri"/>
              </a:defRPr>
            </a:lvl4pPr>
            <a:lvl5pPr indent="-228600" lvl="4" marL="2286000" marR="0" algn="l">
              <a:lnSpc>
                <a:spcPct val="100000"/>
              </a:lnSpc>
              <a:spcBef>
                <a:spcPts val="320"/>
              </a:spcBef>
              <a:spcAft>
                <a:spcPts val="0"/>
              </a:spcAft>
              <a:buClr>
                <a:schemeClr val="dk1"/>
              </a:buClr>
              <a:buSzPts val="2000"/>
              <a:buFont typeface="Arial"/>
              <a:buNone/>
              <a:defRPr b="1" i="0" sz="1600" u="none" cap="none" strike="noStrike">
                <a:solidFill>
                  <a:schemeClr val="dk1"/>
                </a:solidFill>
                <a:latin typeface="Calibri"/>
                <a:ea typeface="Calibri"/>
                <a:cs typeface="Calibri"/>
                <a:sym typeface="Calibri"/>
              </a:defRPr>
            </a:lvl5pPr>
            <a:lvl6pPr indent="-228600" lvl="5" marL="2743200" marR="0" algn="l">
              <a:lnSpc>
                <a:spcPct val="100000"/>
              </a:lnSpc>
              <a:spcBef>
                <a:spcPts val="320"/>
              </a:spcBef>
              <a:spcAft>
                <a:spcPts val="0"/>
              </a:spcAft>
              <a:buClr>
                <a:schemeClr val="dk1"/>
              </a:buClr>
              <a:buSzPts val="2000"/>
              <a:buFont typeface="Arial"/>
              <a:buNone/>
              <a:defRPr b="1" i="0" sz="1600" u="none" cap="none" strike="noStrike">
                <a:solidFill>
                  <a:schemeClr val="dk1"/>
                </a:solidFill>
                <a:latin typeface="Calibri"/>
                <a:ea typeface="Calibri"/>
                <a:cs typeface="Calibri"/>
                <a:sym typeface="Calibri"/>
              </a:defRPr>
            </a:lvl6pPr>
            <a:lvl7pPr indent="-228600" lvl="6" marL="3200400" marR="0" algn="l">
              <a:lnSpc>
                <a:spcPct val="100000"/>
              </a:lnSpc>
              <a:spcBef>
                <a:spcPts val="320"/>
              </a:spcBef>
              <a:spcAft>
                <a:spcPts val="0"/>
              </a:spcAft>
              <a:buClr>
                <a:schemeClr val="dk1"/>
              </a:buClr>
              <a:buSzPts val="2000"/>
              <a:buFont typeface="Arial"/>
              <a:buNone/>
              <a:defRPr b="1" i="0" sz="1600" u="none" cap="none" strike="noStrike">
                <a:solidFill>
                  <a:schemeClr val="dk1"/>
                </a:solidFill>
                <a:latin typeface="Calibri"/>
                <a:ea typeface="Calibri"/>
                <a:cs typeface="Calibri"/>
                <a:sym typeface="Calibri"/>
              </a:defRPr>
            </a:lvl7pPr>
            <a:lvl8pPr indent="-228600" lvl="7" marL="3657600" marR="0" algn="l">
              <a:lnSpc>
                <a:spcPct val="100000"/>
              </a:lnSpc>
              <a:spcBef>
                <a:spcPts val="320"/>
              </a:spcBef>
              <a:spcAft>
                <a:spcPts val="0"/>
              </a:spcAft>
              <a:buClr>
                <a:schemeClr val="dk1"/>
              </a:buClr>
              <a:buSzPts val="2000"/>
              <a:buFont typeface="Arial"/>
              <a:buNone/>
              <a:defRPr b="1" i="0" sz="1600" u="none" cap="none" strike="noStrike">
                <a:solidFill>
                  <a:schemeClr val="dk1"/>
                </a:solidFill>
                <a:latin typeface="Calibri"/>
                <a:ea typeface="Calibri"/>
                <a:cs typeface="Calibri"/>
                <a:sym typeface="Calibri"/>
              </a:defRPr>
            </a:lvl8pPr>
            <a:lvl9pPr indent="-228600" lvl="8" marL="4114800" marR="0" algn="l">
              <a:lnSpc>
                <a:spcPct val="100000"/>
              </a:lnSpc>
              <a:spcBef>
                <a:spcPts val="320"/>
              </a:spcBef>
              <a:spcAft>
                <a:spcPts val="0"/>
              </a:spcAft>
              <a:buClr>
                <a:schemeClr val="dk1"/>
              </a:buClr>
              <a:buSzPts val="2000"/>
              <a:buFont typeface="Arial"/>
              <a:buNone/>
              <a:defRPr b="1" i="0" sz="1600" u="none" cap="none" strike="noStrike">
                <a:solidFill>
                  <a:schemeClr val="dk1"/>
                </a:solidFill>
                <a:latin typeface="Calibri"/>
                <a:ea typeface="Calibri"/>
                <a:cs typeface="Calibri"/>
                <a:sym typeface="Calibri"/>
              </a:defRPr>
            </a:lvl9pPr>
          </a:lstStyle>
          <a:p/>
        </p:txBody>
      </p:sp>
      <p:sp>
        <p:nvSpPr>
          <p:cNvPr id="91" name="Google Shape;91;p141"/>
          <p:cNvSpPr txBox="1"/>
          <p:nvPr>
            <p:ph idx="4" type="body"/>
          </p:nvPr>
        </p:nvSpPr>
        <p:spPr>
          <a:xfrm>
            <a:off x="4645025" y="2174875"/>
            <a:ext cx="4041900" cy="3951300"/>
          </a:xfrm>
          <a:prstGeom prst="rect">
            <a:avLst/>
          </a:prstGeom>
          <a:noFill/>
          <a:ln>
            <a:noFill/>
          </a:ln>
        </p:spPr>
        <p:txBody>
          <a:bodyPr anchorCtr="0" anchor="t" bIns="91425" lIns="91425" spcFirstLastPara="1" rIns="91425" wrap="square" tIns="91425">
            <a:noAutofit/>
          </a:bodyPr>
          <a:lstStyle>
            <a:lvl1pPr indent="-381000" lvl="0" marL="457200" marR="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1pPr>
            <a:lvl2pPr indent="-355600" lvl="1" marL="9144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2pPr>
            <a:lvl3pPr indent="-342900" lvl="2" marL="1371600" marR="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3pPr>
            <a:lvl4pPr indent="-330200" lvl="3" marL="1828800" marR="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4pPr>
            <a:lvl5pPr indent="-330200" lvl="4" marL="2286000" marR="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5pPr>
            <a:lvl6pPr indent="-330200" lvl="5" marL="2743200" marR="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6pPr>
            <a:lvl7pPr indent="-330200" lvl="6" marL="3200400" marR="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7pPr>
            <a:lvl8pPr indent="-330200" lvl="7" marL="3657600" marR="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8pPr>
            <a:lvl9pPr indent="-330200" lvl="8" marL="4114800" marR="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9pPr>
          </a:lstStyle>
          <a:p/>
        </p:txBody>
      </p:sp>
      <p:sp>
        <p:nvSpPr>
          <p:cNvPr id="92" name="Google Shape;92;p141"/>
          <p:cNvSpPr txBox="1"/>
          <p:nvPr>
            <p:ph idx="10" type="dt"/>
          </p:nvPr>
        </p:nvSpPr>
        <p:spPr>
          <a:xfrm>
            <a:off x="457200" y="6356350"/>
            <a:ext cx="2133600" cy="365100"/>
          </a:xfrm>
          <a:prstGeom prst="rect">
            <a:avLst/>
          </a:prstGeom>
          <a:noFill/>
          <a:ln>
            <a:noFill/>
          </a:ln>
        </p:spPr>
        <p:txBody>
          <a:bodyPr anchorCtr="0" anchor="ctr" bIns="91425" lIns="91425" spcFirstLastPara="1" rIns="91425" wrap="square" tIns="91425">
            <a:noAutofit/>
          </a:bodyPr>
          <a:lstStyle>
            <a:lvl1pPr lvl="0" marR="0" algn="l">
              <a:lnSpc>
                <a:spcPct val="100000"/>
              </a:lnSpc>
              <a:spcBef>
                <a:spcPts val="0"/>
              </a:spcBef>
              <a:spcAft>
                <a:spcPts val="0"/>
              </a:spcAft>
              <a:buSzPts val="1400"/>
              <a:buNone/>
              <a:defRPr b="0" i="0" sz="1200" u="none" cap="none" strike="noStrike">
                <a:solidFill>
                  <a:srgbClr val="888888"/>
                </a:solidFill>
                <a:latin typeface="Arial"/>
                <a:ea typeface="Arial"/>
                <a:cs typeface="Arial"/>
                <a:sym typeface="Arial"/>
              </a:defRPr>
            </a:lvl1pPr>
            <a:lvl2pPr lvl="1" marR="0" algn="l">
              <a:lnSpc>
                <a:spcPct val="100000"/>
              </a:lnSpc>
              <a:spcBef>
                <a:spcPts val="0"/>
              </a:spcBef>
              <a:spcAft>
                <a:spcPts val="0"/>
              </a:spcAft>
              <a:buSzPts val="1400"/>
              <a:buNone/>
              <a:defRPr b="0" i="0" sz="2400" u="none" cap="none" strike="noStrike">
                <a:solidFill>
                  <a:schemeClr val="dk1"/>
                </a:solidFill>
                <a:latin typeface="Arial"/>
                <a:ea typeface="Arial"/>
                <a:cs typeface="Arial"/>
                <a:sym typeface="Arial"/>
              </a:defRPr>
            </a:lvl2pPr>
            <a:lvl3pPr lvl="2" marR="0" algn="l">
              <a:lnSpc>
                <a:spcPct val="100000"/>
              </a:lnSpc>
              <a:spcBef>
                <a:spcPts val="0"/>
              </a:spcBef>
              <a:spcAft>
                <a:spcPts val="0"/>
              </a:spcAft>
              <a:buSzPts val="1400"/>
              <a:buNone/>
              <a:defRPr b="0" i="0" sz="2400" u="none" cap="none" strike="noStrike">
                <a:solidFill>
                  <a:schemeClr val="dk1"/>
                </a:solidFill>
                <a:latin typeface="Arial"/>
                <a:ea typeface="Arial"/>
                <a:cs typeface="Arial"/>
                <a:sym typeface="Arial"/>
              </a:defRPr>
            </a:lvl3pPr>
            <a:lvl4pPr lvl="3" marR="0" algn="l">
              <a:lnSpc>
                <a:spcPct val="100000"/>
              </a:lnSpc>
              <a:spcBef>
                <a:spcPts val="0"/>
              </a:spcBef>
              <a:spcAft>
                <a:spcPts val="0"/>
              </a:spcAft>
              <a:buSzPts val="1400"/>
              <a:buNone/>
              <a:defRPr b="0" i="0" sz="2400" u="none" cap="none" strike="noStrike">
                <a:solidFill>
                  <a:schemeClr val="dk1"/>
                </a:solidFill>
                <a:latin typeface="Arial"/>
                <a:ea typeface="Arial"/>
                <a:cs typeface="Arial"/>
                <a:sym typeface="Arial"/>
              </a:defRPr>
            </a:lvl4pPr>
            <a:lvl5pPr lvl="4" marR="0" algn="l">
              <a:lnSpc>
                <a:spcPct val="100000"/>
              </a:lnSpc>
              <a:spcBef>
                <a:spcPts val="0"/>
              </a:spcBef>
              <a:spcAft>
                <a:spcPts val="0"/>
              </a:spcAft>
              <a:buSzPts val="1400"/>
              <a:buNone/>
              <a:defRPr b="0" i="0" sz="2400" u="none" cap="none" strike="noStrike">
                <a:solidFill>
                  <a:schemeClr val="dk1"/>
                </a:solidFill>
                <a:latin typeface="Arial"/>
                <a:ea typeface="Arial"/>
                <a:cs typeface="Arial"/>
                <a:sym typeface="Arial"/>
              </a:defRPr>
            </a:lvl5pPr>
            <a:lvl6pPr lvl="5" marR="0" algn="l">
              <a:lnSpc>
                <a:spcPct val="100000"/>
              </a:lnSpc>
              <a:spcBef>
                <a:spcPts val="0"/>
              </a:spcBef>
              <a:spcAft>
                <a:spcPts val="0"/>
              </a:spcAft>
              <a:buSzPts val="1400"/>
              <a:buNone/>
              <a:defRPr b="0" i="0" sz="2400" u="none" cap="none" strike="noStrike">
                <a:solidFill>
                  <a:schemeClr val="dk1"/>
                </a:solidFill>
                <a:latin typeface="Arial"/>
                <a:ea typeface="Arial"/>
                <a:cs typeface="Arial"/>
                <a:sym typeface="Arial"/>
              </a:defRPr>
            </a:lvl6pPr>
            <a:lvl7pPr lvl="6" marR="0" algn="l">
              <a:lnSpc>
                <a:spcPct val="100000"/>
              </a:lnSpc>
              <a:spcBef>
                <a:spcPts val="0"/>
              </a:spcBef>
              <a:spcAft>
                <a:spcPts val="0"/>
              </a:spcAft>
              <a:buSzPts val="1400"/>
              <a:buNone/>
              <a:defRPr b="0" i="0" sz="2400" u="none" cap="none" strike="noStrike">
                <a:solidFill>
                  <a:schemeClr val="dk1"/>
                </a:solidFill>
                <a:latin typeface="Arial"/>
                <a:ea typeface="Arial"/>
                <a:cs typeface="Arial"/>
                <a:sym typeface="Arial"/>
              </a:defRPr>
            </a:lvl7pPr>
            <a:lvl8pPr lvl="7" marR="0" algn="l">
              <a:lnSpc>
                <a:spcPct val="100000"/>
              </a:lnSpc>
              <a:spcBef>
                <a:spcPts val="0"/>
              </a:spcBef>
              <a:spcAft>
                <a:spcPts val="0"/>
              </a:spcAft>
              <a:buSzPts val="1400"/>
              <a:buNone/>
              <a:defRPr b="0" i="0" sz="2400" u="none" cap="none" strike="noStrike">
                <a:solidFill>
                  <a:schemeClr val="dk1"/>
                </a:solidFill>
                <a:latin typeface="Arial"/>
                <a:ea typeface="Arial"/>
                <a:cs typeface="Arial"/>
                <a:sym typeface="Arial"/>
              </a:defRPr>
            </a:lvl8pPr>
            <a:lvl9pPr lvl="8" marR="0" algn="l">
              <a:lnSpc>
                <a:spcPct val="100000"/>
              </a:lnSpc>
              <a:spcBef>
                <a:spcPts val="0"/>
              </a:spcBef>
              <a:spcAft>
                <a:spcPts val="0"/>
              </a:spcAft>
              <a:buSzPts val="1400"/>
              <a:buNone/>
              <a:defRPr b="0" i="0" sz="2400" u="none" cap="none" strike="noStrike">
                <a:solidFill>
                  <a:schemeClr val="dk1"/>
                </a:solidFill>
                <a:latin typeface="Arial"/>
                <a:ea typeface="Arial"/>
                <a:cs typeface="Arial"/>
                <a:sym typeface="Arial"/>
              </a:defRPr>
            </a:lvl9pPr>
          </a:lstStyle>
          <a:p/>
        </p:txBody>
      </p:sp>
      <p:sp>
        <p:nvSpPr>
          <p:cNvPr id="93" name="Google Shape;93;p141"/>
          <p:cNvSpPr txBox="1"/>
          <p:nvPr>
            <p:ph idx="11" type="ftr"/>
          </p:nvPr>
        </p:nvSpPr>
        <p:spPr>
          <a:xfrm>
            <a:off x="3124200" y="6356350"/>
            <a:ext cx="2895600" cy="365100"/>
          </a:xfrm>
          <a:prstGeom prst="rect">
            <a:avLst/>
          </a:prstGeom>
          <a:noFill/>
          <a:ln>
            <a:noFill/>
          </a:ln>
        </p:spPr>
        <p:txBody>
          <a:bodyPr anchorCtr="0" anchor="ctr" bIns="91425" lIns="91425" spcFirstLastPara="1" rIns="91425" wrap="square" tIns="91425">
            <a:noAutofit/>
          </a:bodyPr>
          <a:lstStyle>
            <a:lvl1pPr lvl="0" marR="0" algn="ctr">
              <a:lnSpc>
                <a:spcPct val="100000"/>
              </a:lnSpc>
              <a:spcBef>
                <a:spcPts val="0"/>
              </a:spcBef>
              <a:spcAft>
                <a:spcPts val="0"/>
              </a:spcAft>
              <a:buSzPts val="1400"/>
              <a:buNone/>
              <a:defRPr b="0" i="0" sz="1200" u="none" cap="none" strike="noStrike">
                <a:solidFill>
                  <a:srgbClr val="888888"/>
                </a:solidFill>
                <a:latin typeface="Arial"/>
                <a:ea typeface="Arial"/>
                <a:cs typeface="Arial"/>
                <a:sym typeface="Arial"/>
              </a:defRPr>
            </a:lvl1pPr>
            <a:lvl2pPr lvl="1" marR="0" algn="l">
              <a:lnSpc>
                <a:spcPct val="100000"/>
              </a:lnSpc>
              <a:spcBef>
                <a:spcPts val="0"/>
              </a:spcBef>
              <a:spcAft>
                <a:spcPts val="0"/>
              </a:spcAft>
              <a:buSzPts val="1400"/>
              <a:buNone/>
              <a:defRPr b="0" i="0" sz="2400" u="none" cap="none" strike="noStrike">
                <a:solidFill>
                  <a:schemeClr val="dk1"/>
                </a:solidFill>
                <a:latin typeface="Arial"/>
                <a:ea typeface="Arial"/>
                <a:cs typeface="Arial"/>
                <a:sym typeface="Arial"/>
              </a:defRPr>
            </a:lvl2pPr>
            <a:lvl3pPr lvl="2" marR="0" algn="l">
              <a:lnSpc>
                <a:spcPct val="100000"/>
              </a:lnSpc>
              <a:spcBef>
                <a:spcPts val="0"/>
              </a:spcBef>
              <a:spcAft>
                <a:spcPts val="0"/>
              </a:spcAft>
              <a:buSzPts val="1400"/>
              <a:buNone/>
              <a:defRPr b="0" i="0" sz="2400" u="none" cap="none" strike="noStrike">
                <a:solidFill>
                  <a:schemeClr val="dk1"/>
                </a:solidFill>
                <a:latin typeface="Arial"/>
                <a:ea typeface="Arial"/>
                <a:cs typeface="Arial"/>
                <a:sym typeface="Arial"/>
              </a:defRPr>
            </a:lvl3pPr>
            <a:lvl4pPr lvl="3" marR="0" algn="l">
              <a:lnSpc>
                <a:spcPct val="100000"/>
              </a:lnSpc>
              <a:spcBef>
                <a:spcPts val="0"/>
              </a:spcBef>
              <a:spcAft>
                <a:spcPts val="0"/>
              </a:spcAft>
              <a:buSzPts val="1400"/>
              <a:buNone/>
              <a:defRPr b="0" i="0" sz="2400" u="none" cap="none" strike="noStrike">
                <a:solidFill>
                  <a:schemeClr val="dk1"/>
                </a:solidFill>
                <a:latin typeface="Arial"/>
                <a:ea typeface="Arial"/>
                <a:cs typeface="Arial"/>
                <a:sym typeface="Arial"/>
              </a:defRPr>
            </a:lvl4pPr>
            <a:lvl5pPr lvl="4" marR="0" algn="l">
              <a:lnSpc>
                <a:spcPct val="100000"/>
              </a:lnSpc>
              <a:spcBef>
                <a:spcPts val="0"/>
              </a:spcBef>
              <a:spcAft>
                <a:spcPts val="0"/>
              </a:spcAft>
              <a:buSzPts val="1400"/>
              <a:buNone/>
              <a:defRPr b="0" i="0" sz="2400" u="none" cap="none" strike="noStrike">
                <a:solidFill>
                  <a:schemeClr val="dk1"/>
                </a:solidFill>
                <a:latin typeface="Arial"/>
                <a:ea typeface="Arial"/>
                <a:cs typeface="Arial"/>
                <a:sym typeface="Arial"/>
              </a:defRPr>
            </a:lvl5pPr>
            <a:lvl6pPr lvl="5" marR="0" algn="l">
              <a:lnSpc>
                <a:spcPct val="100000"/>
              </a:lnSpc>
              <a:spcBef>
                <a:spcPts val="0"/>
              </a:spcBef>
              <a:spcAft>
                <a:spcPts val="0"/>
              </a:spcAft>
              <a:buSzPts val="1400"/>
              <a:buNone/>
              <a:defRPr b="0" i="0" sz="2400" u="none" cap="none" strike="noStrike">
                <a:solidFill>
                  <a:schemeClr val="dk1"/>
                </a:solidFill>
                <a:latin typeface="Arial"/>
                <a:ea typeface="Arial"/>
                <a:cs typeface="Arial"/>
                <a:sym typeface="Arial"/>
              </a:defRPr>
            </a:lvl6pPr>
            <a:lvl7pPr lvl="6" marR="0" algn="l">
              <a:lnSpc>
                <a:spcPct val="100000"/>
              </a:lnSpc>
              <a:spcBef>
                <a:spcPts val="0"/>
              </a:spcBef>
              <a:spcAft>
                <a:spcPts val="0"/>
              </a:spcAft>
              <a:buSzPts val="1400"/>
              <a:buNone/>
              <a:defRPr b="0" i="0" sz="2400" u="none" cap="none" strike="noStrike">
                <a:solidFill>
                  <a:schemeClr val="dk1"/>
                </a:solidFill>
                <a:latin typeface="Arial"/>
                <a:ea typeface="Arial"/>
                <a:cs typeface="Arial"/>
                <a:sym typeface="Arial"/>
              </a:defRPr>
            </a:lvl7pPr>
            <a:lvl8pPr lvl="7" marR="0" algn="l">
              <a:lnSpc>
                <a:spcPct val="100000"/>
              </a:lnSpc>
              <a:spcBef>
                <a:spcPts val="0"/>
              </a:spcBef>
              <a:spcAft>
                <a:spcPts val="0"/>
              </a:spcAft>
              <a:buSzPts val="1400"/>
              <a:buNone/>
              <a:defRPr b="0" i="0" sz="2400" u="none" cap="none" strike="noStrike">
                <a:solidFill>
                  <a:schemeClr val="dk1"/>
                </a:solidFill>
                <a:latin typeface="Arial"/>
                <a:ea typeface="Arial"/>
                <a:cs typeface="Arial"/>
                <a:sym typeface="Arial"/>
              </a:defRPr>
            </a:lvl8pPr>
            <a:lvl9pPr lvl="8" marR="0" algn="l">
              <a:lnSpc>
                <a:spcPct val="100000"/>
              </a:lnSpc>
              <a:spcBef>
                <a:spcPts val="0"/>
              </a:spcBef>
              <a:spcAft>
                <a:spcPts val="0"/>
              </a:spcAft>
              <a:buSzPts val="1400"/>
              <a:buNone/>
              <a:defRPr b="0" i="0" sz="2400" u="none" cap="none" strike="noStrike">
                <a:solidFill>
                  <a:schemeClr val="dk1"/>
                </a:solidFill>
                <a:latin typeface="Arial"/>
                <a:ea typeface="Arial"/>
                <a:cs typeface="Arial"/>
                <a:sym typeface="Arial"/>
              </a:defRPr>
            </a:lvl9pPr>
          </a:lstStyle>
          <a:p/>
        </p:txBody>
      </p:sp>
      <p:sp>
        <p:nvSpPr>
          <p:cNvPr id="94" name="Google Shape;94;p141"/>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95" name="Shape 95"/>
        <p:cNvGrpSpPr/>
        <p:nvPr/>
      </p:nvGrpSpPr>
      <p:grpSpPr>
        <a:xfrm>
          <a:off x="0" y="0"/>
          <a:ext cx="0" cy="0"/>
          <a:chOff x="0" y="0"/>
          <a:chExt cx="0" cy="0"/>
        </a:xfrm>
      </p:grpSpPr>
      <p:sp>
        <p:nvSpPr>
          <p:cNvPr id="96" name="Google Shape;96;p142"/>
          <p:cNvSpPr txBox="1"/>
          <p:nvPr>
            <p:ph idx="10" type="dt"/>
          </p:nvPr>
        </p:nvSpPr>
        <p:spPr>
          <a:xfrm>
            <a:off x="457200" y="6356350"/>
            <a:ext cx="2133600" cy="365100"/>
          </a:xfrm>
          <a:prstGeom prst="rect">
            <a:avLst/>
          </a:prstGeom>
          <a:noFill/>
          <a:ln>
            <a:noFill/>
          </a:ln>
        </p:spPr>
        <p:txBody>
          <a:bodyPr anchorCtr="0" anchor="ctr" bIns="91425" lIns="91425" spcFirstLastPara="1" rIns="91425" wrap="square" tIns="91425">
            <a:noAutofit/>
          </a:bodyPr>
          <a:lstStyle>
            <a:lvl1pPr lvl="0" marR="0" algn="l">
              <a:lnSpc>
                <a:spcPct val="100000"/>
              </a:lnSpc>
              <a:spcBef>
                <a:spcPts val="0"/>
              </a:spcBef>
              <a:spcAft>
                <a:spcPts val="0"/>
              </a:spcAft>
              <a:buSzPts val="1400"/>
              <a:buNone/>
              <a:defRPr b="0" i="0" sz="1200" u="none" cap="none" strike="noStrike">
                <a:solidFill>
                  <a:srgbClr val="888888"/>
                </a:solidFill>
                <a:latin typeface="Arial"/>
                <a:ea typeface="Arial"/>
                <a:cs typeface="Arial"/>
                <a:sym typeface="Arial"/>
              </a:defRPr>
            </a:lvl1pPr>
            <a:lvl2pPr lvl="1" marR="0" algn="l">
              <a:lnSpc>
                <a:spcPct val="100000"/>
              </a:lnSpc>
              <a:spcBef>
                <a:spcPts val="0"/>
              </a:spcBef>
              <a:spcAft>
                <a:spcPts val="0"/>
              </a:spcAft>
              <a:buSzPts val="1400"/>
              <a:buNone/>
              <a:defRPr b="0" i="0" sz="2400" u="none" cap="none" strike="noStrike">
                <a:solidFill>
                  <a:schemeClr val="dk1"/>
                </a:solidFill>
                <a:latin typeface="Arial"/>
                <a:ea typeface="Arial"/>
                <a:cs typeface="Arial"/>
                <a:sym typeface="Arial"/>
              </a:defRPr>
            </a:lvl2pPr>
            <a:lvl3pPr lvl="2" marR="0" algn="l">
              <a:lnSpc>
                <a:spcPct val="100000"/>
              </a:lnSpc>
              <a:spcBef>
                <a:spcPts val="0"/>
              </a:spcBef>
              <a:spcAft>
                <a:spcPts val="0"/>
              </a:spcAft>
              <a:buSzPts val="1400"/>
              <a:buNone/>
              <a:defRPr b="0" i="0" sz="2400" u="none" cap="none" strike="noStrike">
                <a:solidFill>
                  <a:schemeClr val="dk1"/>
                </a:solidFill>
                <a:latin typeface="Arial"/>
                <a:ea typeface="Arial"/>
                <a:cs typeface="Arial"/>
                <a:sym typeface="Arial"/>
              </a:defRPr>
            </a:lvl3pPr>
            <a:lvl4pPr lvl="3" marR="0" algn="l">
              <a:lnSpc>
                <a:spcPct val="100000"/>
              </a:lnSpc>
              <a:spcBef>
                <a:spcPts val="0"/>
              </a:spcBef>
              <a:spcAft>
                <a:spcPts val="0"/>
              </a:spcAft>
              <a:buSzPts val="1400"/>
              <a:buNone/>
              <a:defRPr b="0" i="0" sz="2400" u="none" cap="none" strike="noStrike">
                <a:solidFill>
                  <a:schemeClr val="dk1"/>
                </a:solidFill>
                <a:latin typeface="Arial"/>
                <a:ea typeface="Arial"/>
                <a:cs typeface="Arial"/>
                <a:sym typeface="Arial"/>
              </a:defRPr>
            </a:lvl4pPr>
            <a:lvl5pPr lvl="4" marR="0" algn="l">
              <a:lnSpc>
                <a:spcPct val="100000"/>
              </a:lnSpc>
              <a:spcBef>
                <a:spcPts val="0"/>
              </a:spcBef>
              <a:spcAft>
                <a:spcPts val="0"/>
              </a:spcAft>
              <a:buSzPts val="1400"/>
              <a:buNone/>
              <a:defRPr b="0" i="0" sz="2400" u="none" cap="none" strike="noStrike">
                <a:solidFill>
                  <a:schemeClr val="dk1"/>
                </a:solidFill>
                <a:latin typeface="Arial"/>
                <a:ea typeface="Arial"/>
                <a:cs typeface="Arial"/>
                <a:sym typeface="Arial"/>
              </a:defRPr>
            </a:lvl5pPr>
            <a:lvl6pPr lvl="5" marR="0" algn="l">
              <a:lnSpc>
                <a:spcPct val="100000"/>
              </a:lnSpc>
              <a:spcBef>
                <a:spcPts val="0"/>
              </a:spcBef>
              <a:spcAft>
                <a:spcPts val="0"/>
              </a:spcAft>
              <a:buSzPts val="1400"/>
              <a:buNone/>
              <a:defRPr b="0" i="0" sz="2400" u="none" cap="none" strike="noStrike">
                <a:solidFill>
                  <a:schemeClr val="dk1"/>
                </a:solidFill>
                <a:latin typeface="Arial"/>
                <a:ea typeface="Arial"/>
                <a:cs typeface="Arial"/>
                <a:sym typeface="Arial"/>
              </a:defRPr>
            </a:lvl6pPr>
            <a:lvl7pPr lvl="6" marR="0" algn="l">
              <a:lnSpc>
                <a:spcPct val="100000"/>
              </a:lnSpc>
              <a:spcBef>
                <a:spcPts val="0"/>
              </a:spcBef>
              <a:spcAft>
                <a:spcPts val="0"/>
              </a:spcAft>
              <a:buSzPts val="1400"/>
              <a:buNone/>
              <a:defRPr b="0" i="0" sz="2400" u="none" cap="none" strike="noStrike">
                <a:solidFill>
                  <a:schemeClr val="dk1"/>
                </a:solidFill>
                <a:latin typeface="Arial"/>
                <a:ea typeface="Arial"/>
                <a:cs typeface="Arial"/>
                <a:sym typeface="Arial"/>
              </a:defRPr>
            </a:lvl7pPr>
            <a:lvl8pPr lvl="7" marR="0" algn="l">
              <a:lnSpc>
                <a:spcPct val="100000"/>
              </a:lnSpc>
              <a:spcBef>
                <a:spcPts val="0"/>
              </a:spcBef>
              <a:spcAft>
                <a:spcPts val="0"/>
              </a:spcAft>
              <a:buSzPts val="1400"/>
              <a:buNone/>
              <a:defRPr b="0" i="0" sz="2400" u="none" cap="none" strike="noStrike">
                <a:solidFill>
                  <a:schemeClr val="dk1"/>
                </a:solidFill>
                <a:latin typeface="Arial"/>
                <a:ea typeface="Arial"/>
                <a:cs typeface="Arial"/>
                <a:sym typeface="Arial"/>
              </a:defRPr>
            </a:lvl8pPr>
            <a:lvl9pPr lvl="8" marR="0" algn="l">
              <a:lnSpc>
                <a:spcPct val="100000"/>
              </a:lnSpc>
              <a:spcBef>
                <a:spcPts val="0"/>
              </a:spcBef>
              <a:spcAft>
                <a:spcPts val="0"/>
              </a:spcAft>
              <a:buSzPts val="1400"/>
              <a:buNone/>
              <a:defRPr b="0" i="0" sz="2400" u="none" cap="none" strike="noStrike">
                <a:solidFill>
                  <a:schemeClr val="dk1"/>
                </a:solidFill>
                <a:latin typeface="Arial"/>
                <a:ea typeface="Arial"/>
                <a:cs typeface="Arial"/>
                <a:sym typeface="Arial"/>
              </a:defRPr>
            </a:lvl9pPr>
          </a:lstStyle>
          <a:p/>
        </p:txBody>
      </p:sp>
      <p:sp>
        <p:nvSpPr>
          <p:cNvPr id="97" name="Google Shape;97;p142"/>
          <p:cNvSpPr txBox="1"/>
          <p:nvPr>
            <p:ph idx="11" type="ftr"/>
          </p:nvPr>
        </p:nvSpPr>
        <p:spPr>
          <a:xfrm>
            <a:off x="3124200" y="6356350"/>
            <a:ext cx="2895600" cy="365100"/>
          </a:xfrm>
          <a:prstGeom prst="rect">
            <a:avLst/>
          </a:prstGeom>
          <a:noFill/>
          <a:ln>
            <a:noFill/>
          </a:ln>
        </p:spPr>
        <p:txBody>
          <a:bodyPr anchorCtr="0" anchor="ctr" bIns="91425" lIns="91425" spcFirstLastPara="1" rIns="91425" wrap="square" tIns="91425">
            <a:noAutofit/>
          </a:bodyPr>
          <a:lstStyle>
            <a:lvl1pPr lvl="0" marR="0" algn="ctr">
              <a:lnSpc>
                <a:spcPct val="100000"/>
              </a:lnSpc>
              <a:spcBef>
                <a:spcPts val="0"/>
              </a:spcBef>
              <a:spcAft>
                <a:spcPts val="0"/>
              </a:spcAft>
              <a:buSzPts val="1400"/>
              <a:buNone/>
              <a:defRPr b="0" i="0" sz="1200" u="none" cap="none" strike="noStrike">
                <a:solidFill>
                  <a:srgbClr val="888888"/>
                </a:solidFill>
                <a:latin typeface="Arial"/>
                <a:ea typeface="Arial"/>
                <a:cs typeface="Arial"/>
                <a:sym typeface="Arial"/>
              </a:defRPr>
            </a:lvl1pPr>
            <a:lvl2pPr lvl="1" marR="0" algn="l">
              <a:lnSpc>
                <a:spcPct val="100000"/>
              </a:lnSpc>
              <a:spcBef>
                <a:spcPts val="0"/>
              </a:spcBef>
              <a:spcAft>
                <a:spcPts val="0"/>
              </a:spcAft>
              <a:buSzPts val="1400"/>
              <a:buNone/>
              <a:defRPr b="0" i="0" sz="2400" u="none" cap="none" strike="noStrike">
                <a:solidFill>
                  <a:schemeClr val="dk1"/>
                </a:solidFill>
                <a:latin typeface="Arial"/>
                <a:ea typeface="Arial"/>
                <a:cs typeface="Arial"/>
                <a:sym typeface="Arial"/>
              </a:defRPr>
            </a:lvl2pPr>
            <a:lvl3pPr lvl="2" marR="0" algn="l">
              <a:lnSpc>
                <a:spcPct val="100000"/>
              </a:lnSpc>
              <a:spcBef>
                <a:spcPts val="0"/>
              </a:spcBef>
              <a:spcAft>
                <a:spcPts val="0"/>
              </a:spcAft>
              <a:buSzPts val="1400"/>
              <a:buNone/>
              <a:defRPr b="0" i="0" sz="2400" u="none" cap="none" strike="noStrike">
                <a:solidFill>
                  <a:schemeClr val="dk1"/>
                </a:solidFill>
                <a:latin typeface="Arial"/>
                <a:ea typeface="Arial"/>
                <a:cs typeface="Arial"/>
                <a:sym typeface="Arial"/>
              </a:defRPr>
            </a:lvl3pPr>
            <a:lvl4pPr lvl="3" marR="0" algn="l">
              <a:lnSpc>
                <a:spcPct val="100000"/>
              </a:lnSpc>
              <a:spcBef>
                <a:spcPts val="0"/>
              </a:spcBef>
              <a:spcAft>
                <a:spcPts val="0"/>
              </a:spcAft>
              <a:buSzPts val="1400"/>
              <a:buNone/>
              <a:defRPr b="0" i="0" sz="2400" u="none" cap="none" strike="noStrike">
                <a:solidFill>
                  <a:schemeClr val="dk1"/>
                </a:solidFill>
                <a:latin typeface="Arial"/>
                <a:ea typeface="Arial"/>
                <a:cs typeface="Arial"/>
                <a:sym typeface="Arial"/>
              </a:defRPr>
            </a:lvl4pPr>
            <a:lvl5pPr lvl="4" marR="0" algn="l">
              <a:lnSpc>
                <a:spcPct val="100000"/>
              </a:lnSpc>
              <a:spcBef>
                <a:spcPts val="0"/>
              </a:spcBef>
              <a:spcAft>
                <a:spcPts val="0"/>
              </a:spcAft>
              <a:buSzPts val="1400"/>
              <a:buNone/>
              <a:defRPr b="0" i="0" sz="2400" u="none" cap="none" strike="noStrike">
                <a:solidFill>
                  <a:schemeClr val="dk1"/>
                </a:solidFill>
                <a:latin typeface="Arial"/>
                <a:ea typeface="Arial"/>
                <a:cs typeface="Arial"/>
                <a:sym typeface="Arial"/>
              </a:defRPr>
            </a:lvl5pPr>
            <a:lvl6pPr lvl="5" marR="0" algn="l">
              <a:lnSpc>
                <a:spcPct val="100000"/>
              </a:lnSpc>
              <a:spcBef>
                <a:spcPts val="0"/>
              </a:spcBef>
              <a:spcAft>
                <a:spcPts val="0"/>
              </a:spcAft>
              <a:buSzPts val="1400"/>
              <a:buNone/>
              <a:defRPr b="0" i="0" sz="2400" u="none" cap="none" strike="noStrike">
                <a:solidFill>
                  <a:schemeClr val="dk1"/>
                </a:solidFill>
                <a:latin typeface="Arial"/>
                <a:ea typeface="Arial"/>
                <a:cs typeface="Arial"/>
                <a:sym typeface="Arial"/>
              </a:defRPr>
            </a:lvl6pPr>
            <a:lvl7pPr lvl="6" marR="0" algn="l">
              <a:lnSpc>
                <a:spcPct val="100000"/>
              </a:lnSpc>
              <a:spcBef>
                <a:spcPts val="0"/>
              </a:spcBef>
              <a:spcAft>
                <a:spcPts val="0"/>
              </a:spcAft>
              <a:buSzPts val="1400"/>
              <a:buNone/>
              <a:defRPr b="0" i="0" sz="2400" u="none" cap="none" strike="noStrike">
                <a:solidFill>
                  <a:schemeClr val="dk1"/>
                </a:solidFill>
                <a:latin typeface="Arial"/>
                <a:ea typeface="Arial"/>
                <a:cs typeface="Arial"/>
                <a:sym typeface="Arial"/>
              </a:defRPr>
            </a:lvl7pPr>
            <a:lvl8pPr lvl="7" marR="0" algn="l">
              <a:lnSpc>
                <a:spcPct val="100000"/>
              </a:lnSpc>
              <a:spcBef>
                <a:spcPts val="0"/>
              </a:spcBef>
              <a:spcAft>
                <a:spcPts val="0"/>
              </a:spcAft>
              <a:buSzPts val="1400"/>
              <a:buNone/>
              <a:defRPr b="0" i="0" sz="2400" u="none" cap="none" strike="noStrike">
                <a:solidFill>
                  <a:schemeClr val="dk1"/>
                </a:solidFill>
                <a:latin typeface="Arial"/>
                <a:ea typeface="Arial"/>
                <a:cs typeface="Arial"/>
                <a:sym typeface="Arial"/>
              </a:defRPr>
            </a:lvl8pPr>
            <a:lvl9pPr lvl="8" marR="0" algn="l">
              <a:lnSpc>
                <a:spcPct val="100000"/>
              </a:lnSpc>
              <a:spcBef>
                <a:spcPts val="0"/>
              </a:spcBef>
              <a:spcAft>
                <a:spcPts val="0"/>
              </a:spcAft>
              <a:buSzPts val="1400"/>
              <a:buNone/>
              <a:defRPr b="0" i="0" sz="2400" u="none" cap="none" strike="noStrike">
                <a:solidFill>
                  <a:schemeClr val="dk1"/>
                </a:solidFill>
                <a:latin typeface="Arial"/>
                <a:ea typeface="Arial"/>
                <a:cs typeface="Arial"/>
                <a:sym typeface="Arial"/>
              </a:defRPr>
            </a:lvl9pPr>
          </a:lstStyle>
          <a:p/>
        </p:txBody>
      </p:sp>
      <p:sp>
        <p:nvSpPr>
          <p:cNvPr id="98" name="Google Shape;98;p142"/>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99" name="Shape 99"/>
        <p:cNvGrpSpPr/>
        <p:nvPr/>
      </p:nvGrpSpPr>
      <p:grpSpPr>
        <a:xfrm>
          <a:off x="0" y="0"/>
          <a:ext cx="0" cy="0"/>
          <a:chOff x="0" y="0"/>
          <a:chExt cx="0" cy="0"/>
        </a:xfrm>
      </p:grpSpPr>
      <p:sp>
        <p:nvSpPr>
          <p:cNvPr id="100" name="Google Shape;100;p143"/>
          <p:cNvSpPr txBox="1"/>
          <p:nvPr>
            <p:ph type="title"/>
          </p:nvPr>
        </p:nvSpPr>
        <p:spPr>
          <a:xfrm>
            <a:off x="457200" y="273050"/>
            <a:ext cx="3008400" cy="1161900"/>
          </a:xfrm>
          <a:prstGeom prst="rect">
            <a:avLst/>
          </a:prstGeom>
          <a:noFill/>
          <a:ln>
            <a:noFill/>
          </a:ln>
        </p:spPr>
        <p:txBody>
          <a:bodyPr anchorCtr="0" anchor="b" bIns="91425" lIns="91425" spcFirstLastPara="1" rIns="91425" wrap="square" tIns="91425">
            <a:noAutofit/>
          </a:bodyPr>
          <a:lstStyle>
            <a:lvl1pPr lvl="0" marR="0" algn="l">
              <a:lnSpc>
                <a:spcPct val="100000"/>
              </a:lnSpc>
              <a:spcBef>
                <a:spcPts val="0"/>
              </a:spcBef>
              <a:spcAft>
                <a:spcPts val="0"/>
              </a:spcAft>
              <a:buSzPts val="1400"/>
              <a:buNone/>
              <a:defRPr b="1" i="0" sz="2000" u="none" cap="none" strike="noStrike">
                <a:solidFill>
                  <a:schemeClr val="dk1"/>
                </a:solidFill>
                <a:latin typeface="Calibri"/>
                <a:ea typeface="Calibri"/>
                <a:cs typeface="Calibri"/>
                <a:sym typeface="Calibri"/>
              </a:defRPr>
            </a:lvl1pPr>
            <a:lvl2pPr lvl="1" marR="0" algn="ctr">
              <a:lnSpc>
                <a:spcPct val="100000"/>
              </a:lnSpc>
              <a:spcBef>
                <a:spcPts val="0"/>
              </a:spcBef>
              <a:spcAft>
                <a:spcPts val="0"/>
              </a:spcAft>
              <a:buSzPts val="1400"/>
              <a:buNone/>
              <a:defRPr b="0" i="0" sz="4400" u="none" cap="none" strike="noStrike">
                <a:solidFill>
                  <a:schemeClr val="dk1"/>
                </a:solidFill>
                <a:latin typeface="Calibri"/>
                <a:ea typeface="Calibri"/>
                <a:cs typeface="Calibri"/>
                <a:sym typeface="Calibri"/>
              </a:defRPr>
            </a:lvl2pPr>
            <a:lvl3pPr lvl="2" marR="0" algn="ctr">
              <a:lnSpc>
                <a:spcPct val="100000"/>
              </a:lnSpc>
              <a:spcBef>
                <a:spcPts val="0"/>
              </a:spcBef>
              <a:spcAft>
                <a:spcPts val="0"/>
              </a:spcAft>
              <a:buSzPts val="1400"/>
              <a:buNone/>
              <a:defRPr b="0" i="0" sz="4400" u="none" cap="none" strike="noStrike">
                <a:solidFill>
                  <a:schemeClr val="dk1"/>
                </a:solidFill>
                <a:latin typeface="Calibri"/>
                <a:ea typeface="Calibri"/>
                <a:cs typeface="Calibri"/>
                <a:sym typeface="Calibri"/>
              </a:defRPr>
            </a:lvl3pPr>
            <a:lvl4pPr lvl="3" marR="0" algn="ctr">
              <a:lnSpc>
                <a:spcPct val="100000"/>
              </a:lnSpc>
              <a:spcBef>
                <a:spcPts val="0"/>
              </a:spcBef>
              <a:spcAft>
                <a:spcPts val="0"/>
              </a:spcAft>
              <a:buSzPts val="1400"/>
              <a:buNone/>
              <a:defRPr b="0" i="0" sz="4400" u="none" cap="none" strike="noStrike">
                <a:solidFill>
                  <a:schemeClr val="dk1"/>
                </a:solidFill>
                <a:latin typeface="Calibri"/>
                <a:ea typeface="Calibri"/>
                <a:cs typeface="Calibri"/>
                <a:sym typeface="Calibri"/>
              </a:defRPr>
            </a:lvl4pPr>
            <a:lvl5pPr lvl="4" marR="0" algn="ctr">
              <a:lnSpc>
                <a:spcPct val="100000"/>
              </a:lnSpc>
              <a:spcBef>
                <a:spcPts val="0"/>
              </a:spcBef>
              <a:spcAft>
                <a:spcPts val="0"/>
              </a:spcAft>
              <a:buSzPts val="1400"/>
              <a:buNone/>
              <a:defRPr b="0" i="0" sz="4400" u="none" cap="none" strike="noStrike">
                <a:solidFill>
                  <a:schemeClr val="dk1"/>
                </a:solidFill>
                <a:latin typeface="Calibri"/>
                <a:ea typeface="Calibri"/>
                <a:cs typeface="Calibri"/>
                <a:sym typeface="Calibri"/>
              </a:defRPr>
            </a:lvl5pPr>
            <a:lvl6pPr lvl="5" marR="0" algn="ctr">
              <a:lnSpc>
                <a:spcPct val="100000"/>
              </a:lnSpc>
              <a:spcBef>
                <a:spcPts val="0"/>
              </a:spcBef>
              <a:spcAft>
                <a:spcPts val="0"/>
              </a:spcAft>
              <a:buSzPts val="1400"/>
              <a:buNone/>
              <a:defRPr b="0" i="0" sz="4400" u="none" cap="none" strike="noStrike">
                <a:solidFill>
                  <a:schemeClr val="dk1"/>
                </a:solidFill>
                <a:latin typeface="Calibri"/>
                <a:ea typeface="Calibri"/>
                <a:cs typeface="Calibri"/>
                <a:sym typeface="Calibri"/>
              </a:defRPr>
            </a:lvl6pPr>
            <a:lvl7pPr lvl="6" marR="0" algn="ctr">
              <a:lnSpc>
                <a:spcPct val="100000"/>
              </a:lnSpc>
              <a:spcBef>
                <a:spcPts val="0"/>
              </a:spcBef>
              <a:spcAft>
                <a:spcPts val="0"/>
              </a:spcAft>
              <a:buSzPts val="1400"/>
              <a:buNone/>
              <a:defRPr b="0" i="0" sz="4400" u="none" cap="none" strike="noStrike">
                <a:solidFill>
                  <a:schemeClr val="dk1"/>
                </a:solidFill>
                <a:latin typeface="Calibri"/>
                <a:ea typeface="Calibri"/>
                <a:cs typeface="Calibri"/>
                <a:sym typeface="Calibri"/>
              </a:defRPr>
            </a:lvl7pPr>
            <a:lvl8pPr lvl="7" marR="0" algn="ctr">
              <a:lnSpc>
                <a:spcPct val="100000"/>
              </a:lnSpc>
              <a:spcBef>
                <a:spcPts val="0"/>
              </a:spcBef>
              <a:spcAft>
                <a:spcPts val="0"/>
              </a:spcAft>
              <a:buSzPts val="1400"/>
              <a:buNone/>
              <a:defRPr b="0" i="0" sz="4400" u="none" cap="none" strike="noStrike">
                <a:solidFill>
                  <a:schemeClr val="dk1"/>
                </a:solidFill>
                <a:latin typeface="Calibri"/>
                <a:ea typeface="Calibri"/>
                <a:cs typeface="Calibri"/>
                <a:sym typeface="Calibri"/>
              </a:defRPr>
            </a:lvl8pPr>
            <a:lvl9pPr lvl="8" marR="0" algn="ctr">
              <a:lnSpc>
                <a:spcPct val="100000"/>
              </a:lnSpc>
              <a:spcBef>
                <a:spcPts val="0"/>
              </a:spcBef>
              <a:spcAft>
                <a:spcPts val="0"/>
              </a:spcAft>
              <a:buSzPts val="1400"/>
              <a:buNone/>
              <a:defRPr b="0" i="0" sz="4400" u="none" cap="none" strike="noStrike">
                <a:solidFill>
                  <a:schemeClr val="dk1"/>
                </a:solidFill>
                <a:latin typeface="Calibri"/>
                <a:ea typeface="Calibri"/>
                <a:cs typeface="Calibri"/>
                <a:sym typeface="Calibri"/>
              </a:defRPr>
            </a:lvl9pPr>
          </a:lstStyle>
          <a:p/>
        </p:txBody>
      </p:sp>
      <p:sp>
        <p:nvSpPr>
          <p:cNvPr id="101" name="Google Shape;101;p143"/>
          <p:cNvSpPr txBox="1"/>
          <p:nvPr>
            <p:ph idx="1" type="body"/>
          </p:nvPr>
        </p:nvSpPr>
        <p:spPr>
          <a:xfrm>
            <a:off x="3575050" y="273050"/>
            <a:ext cx="5111700" cy="5853000"/>
          </a:xfrm>
          <a:prstGeom prst="rect">
            <a:avLst/>
          </a:prstGeom>
          <a:noFill/>
          <a:ln>
            <a:noFill/>
          </a:ln>
        </p:spPr>
        <p:txBody>
          <a:bodyPr anchorCtr="0" anchor="t" bIns="91425" lIns="91425" spcFirstLastPara="1" rIns="91425" wrap="square" tIns="91425">
            <a:noAutofit/>
          </a:bodyPr>
          <a:lstStyle>
            <a:lvl1pPr indent="-431800" lvl="0" marL="457200" marR="0" algn="l">
              <a:lnSpc>
                <a:spcPct val="100000"/>
              </a:lnSpc>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02" name="Google Shape;102;p143"/>
          <p:cNvSpPr txBox="1"/>
          <p:nvPr>
            <p:ph idx="2" type="body"/>
          </p:nvPr>
        </p:nvSpPr>
        <p:spPr>
          <a:xfrm>
            <a:off x="457200" y="1435100"/>
            <a:ext cx="3008400" cy="4691100"/>
          </a:xfrm>
          <a:prstGeom prst="rect">
            <a:avLst/>
          </a:prstGeom>
          <a:noFill/>
          <a:ln>
            <a:noFill/>
          </a:ln>
        </p:spPr>
        <p:txBody>
          <a:bodyPr anchorCtr="0" anchor="t" bIns="91425" lIns="91425" spcFirstLastPara="1" rIns="91425" wrap="square" tIns="91425">
            <a:noAutofit/>
          </a:bodyPr>
          <a:lstStyle>
            <a:lvl1pPr indent="-228600" lvl="0" marL="457200" marR="0" algn="l">
              <a:lnSpc>
                <a:spcPct val="100000"/>
              </a:lnSpc>
              <a:spcBef>
                <a:spcPts val="280"/>
              </a:spcBef>
              <a:spcAft>
                <a:spcPts val="0"/>
              </a:spcAft>
              <a:buClr>
                <a:schemeClr val="dk1"/>
              </a:buClr>
              <a:buSzPts val="3200"/>
              <a:buFont typeface="Arial"/>
              <a:buNone/>
              <a:defRPr b="0" i="0" sz="1400" u="none" cap="none" strike="noStrike">
                <a:solidFill>
                  <a:schemeClr val="dk1"/>
                </a:solidFill>
                <a:latin typeface="Calibri"/>
                <a:ea typeface="Calibri"/>
                <a:cs typeface="Calibri"/>
                <a:sym typeface="Calibri"/>
              </a:defRPr>
            </a:lvl1pPr>
            <a:lvl2pPr indent="-228600" lvl="1" marL="914400" marR="0" algn="l">
              <a:lnSpc>
                <a:spcPct val="100000"/>
              </a:lnSpc>
              <a:spcBef>
                <a:spcPts val="240"/>
              </a:spcBef>
              <a:spcAft>
                <a:spcPts val="0"/>
              </a:spcAft>
              <a:buClr>
                <a:schemeClr val="dk1"/>
              </a:buClr>
              <a:buSzPts val="2800"/>
              <a:buFont typeface="Arial"/>
              <a:buNone/>
              <a:defRPr b="0" i="0" sz="1200" u="none" cap="none" strike="noStrike">
                <a:solidFill>
                  <a:schemeClr val="dk1"/>
                </a:solidFill>
                <a:latin typeface="Calibri"/>
                <a:ea typeface="Calibri"/>
                <a:cs typeface="Calibri"/>
                <a:sym typeface="Calibri"/>
              </a:defRPr>
            </a:lvl2pPr>
            <a:lvl3pPr indent="-228600" lvl="2" marL="1371600" marR="0" algn="l">
              <a:lnSpc>
                <a:spcPct val="100000"/>
              </a:lnSpc>
              <a:spcBef>
                <a:spcPts val="200"/>
              </a:spcBef>
              <a:spcAft>
                <a:spcPts val="0"/>
              </a:spcAft>
              <a:buClr>
                <a:schemeClr val="dk1"/>
              </a:buClr>
              <a:buSzPts val="2400"/>
              <a:buFont typeface="Arial"/>
              <a:buNone/>
              <a:defRPr b="0" i="0" sz="1000" u="none" cap="none" strike="noStrike">
                <a:solidFill>
                  <a:schemeClr val="dk1"/>
                </a:solidFill>
                <a:latin typeface="Calibri"/>
                <a:ea typeface="Calibri"/>
                <a:cs typeface="Calibri"/>
                <a:sym typeface="Calibri"/>
              </a:defRPr>
            </a:lvl3pPr>
            <a:lvl4pPr indent="-228600" lvl="3" marL="1828800" marR="0" algn="l">
              <a:lnSpc>
                <a:spcPct val="100000"/>
              </a:lnSpc>
              <a:spcBef>
                <a:spcPts val="180"/>
              </a:spcBef>
              <a:spcAft>
                <a:spcPts val="0"/>
              </a:spcAft>
              <a:buClr>
                <a:schemeClr val="dk1"/>
              </a:buClr>
              <a:buSzPts val="2000"/>
              <a:buFont typeface="Arial"/>
              <a:buNone/>
              <a:defRPr b="0" i="0" sz="900" u="none" cap="none" strike="noStrike">
                <a:solidFill>
                  <a:schemeClr val="dk1"/>
                </a:solidFill>
                <a:latin typeface="Calibri"/>
                <a:ea typeface="Calibri"/>
                <a:cs typeface="Calibri"/>
                <a:sym typeface="Calibri"/>
              </a:defRPr>
            </a:lvl4pPr>
            <a:lvl5pPr indent="-228600" lvl="4" marL="2286000" marR="0" algn="l">
              <a:lnSpc>
                <a:spcPct val="100000"/>
              </a:lnSpc>
              <a:spcBef>
                <a:spcPts val="180"/>
              </a:spcBef>
              <a:spcAft>
                <a:spcPts val="0"/>
              </a:spcAft>
              <a:buClr>
                <a:schemeClr val="dk1"/>
              </a:buClr>
              <a:buSzPts val="2000"/>
              <a:buFont typeface="Arial"/>
              <a:buNone/>
              <a:defRPr b="0" i="0" sz="900" u="none" cap="none" strike="noStrike">
                <a:solidFill>
                  <a:schemeClr val="dk1"/>
                </a:solidFill>
                <a:latin typeface="Calibri"/>
                <a:ea typeface="Calibri"/>
                <a:cs typeface="Calibri"/>
                <a:sym typeface="Calibri"/>
              </a:defRPr>
            </a:lvl5pPr>
            <a:lvl6pPr indent="-228600" lvl="5" marL="2743200" marR="0" algn="l">
              <a:lnSpc>
                <a:spcPct val="100000"/>
              </a:lnSpc>
              <a:spcBef>
                <a:spcPts val="180"/>
              </a:spcBef>
              <a:spcAft>
                <a:spcPts val="0"/>
              </a:spcAft>
              <a:buClr>
                <a:schemeClr val="dk1"/>
              </a:buClr>
              <a:buSzPts val="2000"/>
              <a:buFont typeface="Arial"/>
              <a:buNone/>
              <a:defRPr b="0" i="0" sz="900" u="none" cap="none" strike="noStrike">
                <a:solidFill>
                  <a:schemeClr val="dk1"/>
                </a:solidFill>
                <a:latin typeface="Calibri"/>
                <a:ea typeface="Calibri"/>
                <a:cs typeface="Calibri"/>
                <a:sym typeface="Calibri"/>
              </a:defRPr>
            </a:lvl6pPr>
            <a:lvl7pPr indent="-228600" lvl="6" marL="3200400" marR="0" algn="l">
              <a:lnSpc>
                <a:spcPct val="100000"/>
              </a:lnSpc>
              <a:spcBef>
                <a:spcPts val="180"/>
              </a:spcBef>
              <a:spcAft>
                <a:spcPts val="0"/>
              </a:spcAft>
              <a:buClr>
                <a:schemeClr val="dk1"/>
              </a:buClr>
              <a:buSzPts val="2000"/>
              <a:buFont typeface="Arial"/>
              <a:buNone/>
              <a:defRPr b="0" i="0" sz="900" u="none" cap="none" strike="noStrike">
                <a:solidFill>
                  <a:schemeClr val="dk1"/>
                </a:solidFill>
                <a:latin typeface="Calibri"/>
                <a:ea typeface="Calibri"/>
                <a:cs typeface="Calibri"/>
                <a:sym typeface="Calibri"/>
              </a:defRPr>
            </a:lvl7pPr>
            <a:lvl8pPr indent="-228600" lvl="7" marL="3657600" marR="0" algn="l">
              <a:lnSpc>
                <a:spcPct val="100000"/>
              </a:lnSpc>
              <a:spcBef>
                <a:spcPts val="180"/>
              </a:spcBef>
              <a:spcAft>
                <a:spcPts val="0"/>
              </a:spcAft>
              <a:buClr>
                <a:schemeClr val="dk1"/>
              </a:buClr>
              <a:buSzPts val="2000"/>
              <a:buFont typeface="Arial"/>
              <a:buNone/>
              <a:defRPr b="0" i="0" sz="900" u="none" cap="none" strike="noStrike">
                <a:solidFill>
                  <a:schemeClr val="dk1"/>
                </a:solidFill>
                <a:latin typeface="Calibri"/>
                <a:ea typeface="Calibri"/>
                <a:cs typeface="Calibri"/>
                <a:sym typeface="Calibri"/>
              </a:defRPr>
            </a:lvl8pPr>
            <a:lvl9pPr indent="-228600" lvl="8" marL="4114800" marR="0" algn="l">
              <a:lnSpc>
                <a:spcPct val="100000"/>
              </a:lnSpc>
              <a:spcBef>
                <a:spcPts val="180"/>
              </a:spcBef>
              <a:spcAft>
                <a:spcPts val="0"/>
              </a:spcAft>
              <a:buClr>
                <a:schemeClr val="dk1"/>
              </a:buClr>
              <a:buSzPts val="2000"/>
              <a:buFont typeface="Arial"/>
              <a:buNone/>
              <a:defRPr b="0" i="0" sz="900" u="none" cap="none" strike="noStrike">
                <a:solidFill>
                  <a:schemeClr val="dk1"/>
                </a:solidFill>
                <a:latin typeface="Calibri"/>
                <a:ea typeface="Calibri"/>
                <a:cs typeface="Calibri"/>
                <a:sym typeface="Calibri"/>
              </a:defRPr>
            </a:lvl9pPr>
          </a:lstStyle>
          <a:p/>
        </p:txBody>
      </p:sp>
      <p:sp>
        <p:nvSpPr>
          <p:cNvPr id="103" name="Google Shape;103;p143"/>
          <p:cNvSpPr txBox="1"/>
          <p:nvPr>
            <p:ph idx="10" type="dt"/>
          </p:nvPr>
        </p:nvSpPr>
        <p:spPr>
          <a:xfrm>
            <a:off x="457200" y="6356350"/>
            <a:ext cx="2133600" cy="365100"/>
          </a:xfrm>
          <a:prstGeom prst="rect">
            <a:avLst/>
          </a:prstGeom>
          <a:noFill/>
          <a:ln>
            <a:noFill/>
          </a:ln>
        </p:spPr>
        <p:txBody>
          <a:bodyPr anchorCtr="0" anchor="ctr" bIns="91425" lIns="91425" spcFirstLastPara="1" rIns="91425" wrap="square" tIns="91425">
            <a:noAutofit/>
          </a:bodyPr>
          <a:lstStyle>
            <a:lvl1pPr lvl="0" marR="0" algn="l">
              <a:lnSpc>
                <a:spcPct val="100000"/>
              </a:lnSpc>
              <a:spcBef>
                <a:spcPts val="0"/>
              </a:spcBef>
              <a:spcAft>
                <a:spcPts val="0"/>
              </a:spcAft>
              <a:buSzPts val="1400"/>
              <a:buNone/>
              <a:defRPr b="0" i="0" sz="1200" u="none" cap="none" strike="noStrike">
                <a:solidFill>
                  <a:srgbClr val="888888"/>
                </a:solidFill>
                <a:latin typeface="Arial"/>
                <a:ea typeface="Arial"/>
                <a:cs typeface="Arial"/>
                <a:sym typeface="Arial"/>
              </a:defRPr>
            </a:lvl1pPr>
            <a:lvl2pPr lvl="1" marR="0" algn="l">
              <a:lnSpc>
                <a:spcPct val="100000"/>
              </a:lnSpc>
              <a:spcBef>
                <a:spcPts val="0"/>
              </a:spcBef>
              <a:spcAft>
                <a:spcPts val="0"/>
              </a:spcAft>
              <a:buSzPts val="1400"/>
              <a:buNone/>
              <a:defRPr b="0" i="0" sz="2400" u="none" cap="none" strike="noStrike">
                <a:solidFill>
                  <a:schemeClr val="dk1"/>
                </a:solidFill>
                <a:latin typeface="Arial"/>
                <a:ea typeface="Arial"/>
                <a:cs typeface="Arial"/>
                <a:sym typeface="Arial"/>
              </a:defRPr>
            </a:lvl2pPr>
            <a:lvl3pPr lvl="2" marR="0" algn="l">
              <a:lnSpc>
                <a:spcPct val="100000"/>
              </a:lnSpc>
              <a:spcBef>
                <a:spcPts val="0"/>
              </a:spcBef>
              <a:spcAft>
                <a:spcPts val="0"/>
              </a:spcAft>
              <a:buSzPts val="1400"/>
              <a:buNone/>
              <a:defRPr b="0" i="0" sz="2400" u="none" cap="none" strike="noStrike">
                <a:solidFill>
                  <a:schemeClr val="dk1"/>
                </a:solidFill>
                <a:latin typeface="Arial"/>
                <a:ea typeface="Arial"/>
                <a:cs typeface="Arial"/>
                <a:sym typeface="Arial"/>
              </a:defRPr>
            </a:lvl3pPr>
            <a:lvl4pPr lvl="3" marR="0" algn="l">
              <a:lnSpc>
                <a:spcPct val="100000"/>
              </a:lnSpc>
              <a:spcBef>
                <a:spcPts val="0"/>
              </a:spcBef>
              <a:spcAft>
                <a:spcPts val="0"/>
              </a:spcAft>
              <a:buSzPts val="1400"/>
              <a:buNone/>
              <a:defRPr b="0" i="0" sz="2400" u="none" cap="none" strike="noStrike">
                <a:solidFill>
                  <a:schemeClr val="dk1"/>
                </a:solidFill>
                <a:latin typeface="Arial"/>
                <a:ea typeface="Arial"/>
                <a:cs typeface="Arial"/>
                <a:sym typeface="Arial"/>
              </a:defRPr>
            </a:lvl4pPr>
            <a:lvl5pPr lvl="4" marR="0" algn="l">
              <a:lnSpc>
                <a:spcPct val="100000"/>
              </a:lnSpc>
              <a:spcBef>
                <a:spcPts val="0"/>
              </a:spcBef>
              <a:spcAft>
                <a:spcPts val="0"/>
              </a:spcAft>
              <a:buSzPts val="1400"/>
              <a:buNone/>
              <a:defRPr b="0" i="0" sz="2400" u="none" cap="none" strike="noStrike">
                <a:solidFill>
                  <a:schemeClr val="dk1"/>
                </a:solidFill>
                <a:latin typeface="Arial"/>
                <a:ea typeface="Arial"/>
                <a:cs typeface="Arial"/>
                <a:sym typeface="Arial"/>
              </a:defRPr>
            </a:lvl5pPr>
            <a:lvl6pPr lvl="5" marR="0" algn="l">
              <a:lnSpc>
                <a:spcPct val="100000"/>
              </a:lnSpc>
              <a:spcBef>
                <a:spcPts val="0"/>
              </a:spcBef>
              <a:spcAft>
                <a:spcPts val="0"/>
              </a:spcAft>
              <a:buSzPts val="1400"/>
              <a:buNone/>
              <a:defRPr b="0" i="0" sz="2400" u="none" cap="none" strike="noStrike">
                <a:solidFill>
                  <a:schemeClr val="dk1"/>
                </a:solidFill>
                <a:latin typeface="Arial"/>
                <a:ea typeface="Arial"/>
                <a:cs typeface="Arial"/>
                <a:sym typeface="Arial"/>
              </a:defRPr>
            </a:lvl6pPr>
            <a:lvl7pPr lvl="6" marR="0" algn="l">
              <a:lnSpc>
                <a:spcPct val="100000"/>
              </a:lnSpc>
              <a:spcBef>
                <a:spcPts val="0"/>
              </a:spcBef>
              <a:spcAft>
                <a:spcPts val="0"/>
              </a:spcAft>
              <a:buSzPts val="1400"/>
              <a:buNone/>
              <a:defRPr b="0" i="0" sz="2400" u="none" cap="none" strike="noStrike">
                <a:solidFill>
                  <a:schemeClr val="dk1"/>
                </a:solidFill>
                <a:latin typeface="Arial"/>
                <a:ea typeface="Arial"/>
                <a:cs typeface="Arial"/>
                <a:sym typeface="Arial"/>
              </a:defRPr>
            </a:lvl7pPr>
            <a:lvl8pPr lvl="7" marR="0" algn="l">
              <a:lnSpc>
                <a:spcPct val="100000"/>
              </a:lnSpc>
              <a:spcBef>
                <a:spcPts val="0"/>
              </a:spcBef>
              <a:spcAft>
                <a:spcPts val="0"/>
              </a:spcAft>
              <a:buSzPts val="1400"/>
              <a:buNone/>
              <a:defRPr b="0" i="0" sz="2400" u="none" cap="none" strike="noStrike">
                <a:solidFill>
                  <a:schemeClr val="dk1"/>
                </a:solidFill>
                <a:latin typeface="Arial"/>
                <a:ea typeface="Arial"/>
                <a:cs typeface="Arial"/>
                <a:sym typeface="Arial"/>
              </a:defRPr>
            </a:lvl8pPr>
            <a:lvl9pPr lvl="8" marR="0" algn="l">
              <a:lnSpc>
                <a:spcPct val="100000"/>
              </a:lnSpc>
              <a:spcBef>
                <a:spcPts val="0"/>
              </a:spcBef>
              <a:spcAft>
                <a:spcPts val="0"/>
              </a:spcAft>
              <a:buSzPts val="1400"/>
              <a:buNone/>
              <a:defRPr b="0" i="0" sz="2400" u="none" cap="none" strike="noStrike">
                <a:solidFill>
                  <a:schemeClr val="dk1"/>
                </a:solidFill>
                <a:latin typeface="Arial"/>
                <a:ea typeface="Arial"/>
                <a:cs typeface="Arial"/>
                <a:sym typeface="Arial"/>
              </a:defRPr>
            </a:lvl9pPr>
          </a:lstStyle>
          <a:p/>
        </p:txBody>
      </p:sp>
      <p:sp>
        <p:nvSpPr>
          <p:cNvPr id="104" name="Google Shape;104;p143"/>
          <p:cNvSpPr txBox="1"/>
          <p:nvPr>
            <p:ph idx="11" type="ftr"/>
          </p:nvPr>
        </p:nvSpPr>
        <p:spPr>
          <a:xfrm>
            <a:off x="3124200" y="6356350"/>
            <a:ext cx="2895600" cy="365100"/>
          </a:xfrm>
          <a:prstGeom prst="rect">
            <a:avLst/>
          </a:prstGeom>
          <a:noFill/>
          <a:ln>
            <a:noFill/>
          </a:ln>
        </p:spPr>
        <p:txBody>
          <a:bodyPr anchorCtr="0" anchor="ctr" bIns="91425" lIns="91425" spcFirstLastPara="1" rIns="91425" wrap="square" tIns="91425">
            <a:noAutofit/>
          </a:bodyPr>
          <a:lstStyle>
            <a:lvl1pPr lvl="0" marR="0" algn="ctr">
              <a:lnSpc>
                <a:spcPct val="100000"/>
              </a:lnSpc>
              <a:spcBef>
                <a:spcPts val="0"/>
              </a:spcBef>
              <a:spcAft>
                <a:spcPts val="0"/>
              </a:spcAft>
              <a:buSzPts val="1400"/>
              <a:buNone/>
              <a:defRPr b="0" i="0" sz="1200" u="none" cap="none" strike="noStrike">
                <a:solidFill>
                  <a:srgbClr val="888888"/>
                </a:solidFill>
                <a:latin typeface="Arial"/>
                <a:ea typeface="Arial"/>
                <a:cs typeface="Arial"/>
                <a:sym typeface="Arial"/>
              </a:defRPr>
            </a:lvl1pPr>
            <a:lvl2pPr lvl="1" marR="0" algn="l">
              <a:lnSpc>
                <a:spcPct val="100000"/>
              </a:lnSpc>
              <a:spcBef>
                <a:spcPts val="0"/>
              </a:spcBef>
              <a:spcAft>
                <a:spcPts val="0"/>
              </a:spcAft>
              <a:buSzPts val="1400"/>
              <a:buNone/>
              <a:defRPr b="0" i="0" sz="2400" u="none" cap="none" strike="noStrike">
                <a:solidFill>
                  <a:schemeClr val="dk1"/>
                </a:solidFill>
                <a:latin typeface="Arial"/>
                <a:ea typeface="Arial"/>
                <a:cs typeface="Arial"/>
                <a:sym typeface="Arial"/>
              </a:defRPr>
            </a:lvl2pPr>
            <a:lvl3pPr lvl="2" marR="0" algn="l">
              <a:lnSpc>
                <a:spcPct val="100000"/>
              </a:lnSpc>
              <a:spcBef>
                <a:spcPts val="0"/>
              </a:spcBef>
              <a:spcAft>
                <a:spcPts val="0"/>
              </a:spcAft>
              <a:buSzPts val="1400"/>
              <a:buNone/>
              <a:defRPr b="0" i="0" sz="2400" u="none" cap="none" strike="noStrike">
                <a:solidFill>
                  <a:schemeClr val="dk1"/>
                </a:solidFill>
                <a:latin typeface="Arial"/>
                <a:ea typeface="Arial"/>
                <a:cs typeface="Arial"/>
                <a:sym typeface="Arial"/>
              </a:defRPr>
            </a:lvl3pPr>
            <a:lvl4pPr lvl="3" marR="0" algn="l">
              <a:lnSpc>
                <a:spcPct val="100000"/>
              </a:lnSpc>
              <a:spcBef>
                <a:spcPts val="0"/>
              </a:spcBef>
              <a:spcAft>
                <a:spcPts val="0"/>
              </a:spcAft>
              <a:buSzPts val="1400"/>
              <a:buNone/>
              <a:defRPr b="0" i="0" sz="2400" u="none" cap="none" strike="noStrike">
                <a:solidFill>
                  <a:schemeClr val="dk1"/>
                </a:solidFill>
                <a:latin typeface="Arial"/>
                <a:ea typeface="Arial"/>
                <a:cs typeface="Arial"/>
                <a:sym typeface="Arial"/>
              </a:defRPr>
            </a:lvl4pPr>
            <a:lvl5pPr lvl="4" marR="0" algn="l">
              <a:lnSpc>
                <a:spcPct val="100000"/>
              </a:lnSpc>
              <a:spcBef>
                <a:spcPts val="0"/>
              </a:spcBef>
              <a:spcAft>
                <a:spcPts val="0"/>
              </a:spcAft>
              <a:buSzPts val="1400"/>
              <a:buNone/>
              <a:defRPr b="0" i="0" sz="2400" u="none" cap="none" strike="noStrike">
                <a:solidFill>
                  <a:schemeClr val="dk1"/>
                </a:solidFill>
                <a:latin typeface="Arial"/>
                <a:ea typeface="Arial"/>
                <a:cs typeface="Arial"/>
                <a:sym typeface="Arial"/>
              </a:defRPr>
            </a:lvl5pPr>
            <a:lvl6pPr lvl="5" marR="0" algn="l">
              <a:lnSpc>
                <a:spcPct val="100000"/>
              </a:lnSpc>
              <a:spcBef>
                <a:spcPts val="0"/>
              </a:spcBef>
              <a:spcAft>
                <a:spcPts val="0"/>
              </a:spcAft>
              <a:buSzPts val="1400"/>
              <a:buNone/>
              <a:defRPr b="0" i="0" sz="2400" u="none" cap="none" strike="noStrike">
                <a:solidFill>
                  <a:schemeClr val="dk1"/>
                </a:solidFill>
                <a:latin typeface="Arial"/>
                <a:ea typeface="Arial"/>
                <a:cs typeface="Arial"/>
                <a:sym typeface="Arial"/>
              </a:defRPr>
            </a:lvl6pPr>
            <a:lvl7pPr lvl="6" marR="0" algn="l">
              <a:lnSpc>
                <a:spcPct val="100000"/>
              </a:lnSpc>
              <a:spcBef>
                <a:spcPts val="0"/>
              </a:spcBef>
              <a:spcAft>
                <a:spcPts val="0"/>
              </a:spcAft>
              <a:buSzPts val="1400"/>
              <a:buNone/>
              <a:defRPr b="0" i="0" sz="2400" u="none" cap="none" strike="noStrike">
                <a:solidFill>
                  <a:schemeClr val="dk1"/>
                </a:solidFill>
                <a:latin typeface="Arial"/>
                <a:ea typeface="Arial"/>
                <a:cs typeface="Arial"/>
                <a:sym typeface="Arial"/>
              </a:defRPr>
            </a:lvl7pPr>
            <a:lvl8pPr lvl="7" marR="0" algn="l">
              <a:lnSpc>
                <a:spcPct val="100000"/>
              </a:lnSpc>
              <a:spcBef>
                <a:spcPts val="0"/>
              </a:spcBef>
              <a:spcAft>
                <a:spcPts val="0"/>
              </a:spcAft>
              <a:buSzPts val="1400"/>
              <a:buNone/>
              <a:defRPr b="0" i="0" sz="2400" u="none" cap="none" strike="noStrike">
                <a:solidFill>
                  <a:schemeClr val="dk1"/>
                </a:solidFill>
                <a:latin typeface="Arial"/>
                <a:ea typeface="Arial"/>
                <a:cs typeface="Arial"/>
                <a:sym typeface="Arial"/>
              </a:defRPr>
            </a:lvl8pPr>
            <a:lvl9pPr lvl="8" marR="0" algn="l">
              <a:lnSpc>
                <a:spcPct val="100000"/>
              </a:lnSpc>
              <a:spcBef>
                <a:spcPts val="0"/>
              </a:spcBef>
              <a:spcAft>
                <a:spcPts val="0"/>
              </a:spcAft>
              <a:buSzPts val="1400"/>
              <a:buNone/>
              <a:defRPr b="0" i="0" sz="2400" u="none" cap="none" strike="noStrike">
                <a:solidFill>
                  <a:schemeClr val="dk1"/>
                </a:solidFill>
                <a:latin typeface="Arial"/>
                <a:ea typeface="Arial"/>
                <a:cs typeface="Arial"/>
                <a:sym typeface="Arial"/>
              </a:defRPr>
            </a:lvl9pPr>
          </a:lstStyle>
          <a:p/>
        </p:txBody>
      </p:sp>
      <p:sp>
        <p:nvSpPr>
          <p:cNvPr id="105" name="Google Shape;105;p143"/>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111"/>
          <p:cNvSpPr txBox="1"/>
          <p:nvPr>
            <p:ph type="title"/>
          </p:nvPr>
        </p:nvSpPr>
        <p:spPr>
          <a:xfrm>
            <a:off x="311700" y="2867800"/>
            <a:ext cx="8520600" cy="11223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p:txBody>
      </p:sp>
      <p:sp>
        <p:nvSpPr>
          <p:cNvPr id="15" name="Google Shape;15;p111"/>
          <p:cNvSpPr txBox="1"/>
          <p:nvPr>
            <p:ph idx="12" type="sldNum"/>
          </p:nvPr>
        </p:nvSpPr>
        <p:spPr>
          <a:xfrm>
            <a:off x="8472458" y="6217622"/>
            <a:ext cx="548700" cy="5247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106" name="Shape 106"/>
        <p:cNvGrpSpPr/>
        <p:nvPr/>
      </p:nvGrpSpPr>
      <p:grpSpPr>
        <a:xfrm>
          <a:off x="0" y="0"/>
          <a:ext cx="0" cy="0"/>
          <a:chOff x="0" y="0"/>
          <a:chExt cx="0" cy="0"/>
        </a:xfrm>
      </p:grpSpPr>
      <p:sp>
        <p:nvSpPr>
          <p:cNvPr id="107" name="Google Shape;107;p144"/>
          <p:cNvSpPr txBox="1"/>
          <p:nvPr>
            <p:ph type="title"/>
          </p:nvPr>
        </p:nvSpPr>
        <p:spPr>
          <a:xfrm>
            <a:off x="1792288" y="4800600"/>
            <a:ext cx="5486400" cy="566700"/>
          </a:xfrm>
          <a:prstGeom prst="rect">
            <a:avLst/>
          </a:prstGeom>
          <a:noFill/>
          <a:ln>
            <a:noFill/>
          </a:ln>
        </p:spPr>
        <p:txBody>
          <a:bodyPr anchorCtr="0" anchor="b" bIns="91425" lIns="91425" spcFirstLastPara="1" rIns="91425" wrap="square" tIns="91425">
            <a:noAutofit/>
          </a:bodyPr>
          <a:lstStyle>
            <a:lvl1pPr lvl="0" marR="0" algn="l">
              <a:lnSpc>
                <a:spcPct val="100000"/>
              </a:lnSpc>
              <a:spcBef>
                <a:spcPts val="0"/>
              </a:spcBef>
              <a:spcAft>
                <a:spcPts val="0"/>
              </a:spcAft>
              <a:buSzPts val="1400"/>
              <a:buNone/>
              <a:defRPr b="1" i="0" sz="2000" u="none" cap="none" strike="noStrike">
                <a:solidFill>
                  <a:schemeClr val="dk1"/>
                </a:solidFill>
                <a:latin typeface="Calibri"/>
                <a:ea typeface="Calibri"/>
                <a:cs typeface="Calibri"/>
                <a:sym typeface="Calibri"/>
              </a:defRPr>
            </a:lvl1pPr>
            <a:lvl2pPr lvl="1" marR="0" algn="ctr">
              <a:lnSpc>
                <a:spcPct val="100000"/>
              </a:lnSpc>
              <a:spcBef>
                <a:spcPts val="0"/>
              </a:spcBef>
              <a:spcAft>
                <a:spcPts val="0"/>
              </a:spcAft>
              <a:buSzPts val="1400"/>
              <a:buNone/>
              <a:defRPr b="0" i="0" sz="4400" u="none" cap="none" strike="noStrike">
                <a:solidFill>
                  <a:schemeClr val="dk1"/>
                </a:solidFill>
                <a:latin typeface="Calibri"/>
                <a:ea typeface="Calibri"/>
                <a:cs typeface="Calibri"/>
                <a:sym typeface="Calibri"/>
              </a:defRPr>
            </a:lvl2pPr>
            <a:lvl3pPr lvl="2" marR="0" algn="ctr">
              <a:lnSpc>
                <a:spcPct val="100000"/>
              </a:lnSpc>
              <a:spcBef>
                <a:spcPts val="0"/>
              </a:spcBef>
              <a:spcAft>
                <a:spcPts val="0"/>
              </a:spcAft>
              <a:buSzPts val="1400"/>
              <a:buNone/>
              <a:defRPr b="0" i="0" sz="4400" u="none" cap="none" strike="noStrike">
                <a:solidFill>
                  <a:schemeClr val="dk1"/>
                </a:solidFill>
                <a:latin typeface="Calibri"/>
                <a:ea typeface="Calibri"/>
                <a:cs typeface="Calibri"/>
                <a:sym typeface="Calibri"/>
              </a:defRPr>
            </a:lvl3pPr>
            <a:lvl4pPr lvl="3" marR="0" algn="ctr">
              <a:lnSpc>
                <a:spcPct val="100000"/>
              </a:lnSpc>
              <a:spcBef>
                <a:spcPts val="0"/>
              </a:spcBef>
              <a:spcAft>
                <a:spcPts val="0"/>
              </a:spcAft>
              <a:buSzPts val="1400"/>
              <a:buNone/>
              <a:defRPr b="0" i="0" sz="4400" u="none" cap="none" strike="noStrike">
                <a:solidFill>
                  <a:schemeClr val="dk1"/>
                </a:solidFill>
                <a:latin typeface="Calibri"/>
                <a:ea typeface="Calibri"/>
                <a:cs typeface="Calibri"/>
                <a:sym typeface="Calibri"/>
              </a:defRPr>
            </a:lvl4pPr>
            <a:lvl5pPr lvl="4" marR="0" algn="ctr">
              <a:lnSpc>
                <a:spcPct val="100000"/>
              </a:lnSpc>
              <a:spcBef>
                <a:spcPts val="0"/>
              </a:spcBef>
              <a:spcAft>
                <a:spcPts val="0"/>
              </a:spcAft>
              <a:buSzPts val="1400"/>
              <a:buNone/>
              <a:defRPr b="0" i="0" sz="4400" u="none" cap="none" strike="noStrike">
                <a:solidFill>
                  <a:schemeClr val="dk1"/>
                </a:solidFill>
                <a:latin typeface="Calibri"/>
                <a:ea typeface="Calibri"/>
                <a:cs typeface="Calibri"/>
                <a:sym typeface="Calibri"/>
              </a:defRPr>
            </a:lvl5pPr>
            <a:lvl6pPr lvl="5" marR="0" algn="ctr">
              <a:lnSpc>
                <a:spcPct val="100000"/>
              </a:lnSpc>
              <a:spcBef>
                <a:spcPts val="0"/>
              </a:spcBef>
              <a:spcAft>
                <a:spcPts val="0"/>
              </a:spcAft>
              <a:buSzPts val="1400"/>
              <a:buNone/>
              <a:defRPr b="0" i="0" sz="4400" u="none" cap="none" strike="noStrike">
                <a:solidFill>
                  <a:schemeClr val="dk1"/>
                </a:solidFill>
                <a:latin typeface="Calibri"/>
                <a:ea typeface="Calibri"/>
                <a:cs typeface="Calibri"/>
                <a:sym typeface="Calibri"/>
              </a:defRPr>
            </a:lvl6pPr>
            <a:lvl7pPr lvl="6" marR="0" algn="ctr">
              <a:lnSpc>
                <a:spcPct val="100000"/>
              </a:lnSpc>
              <a:spcBef>
                <a:spcPts val="0"/>
              </a:spcBef>
              <a:spcAft>
                <a:spcPts val="0"/>
              </a:spcAft>
              <a:buSzPts val="1400"/>
              <a:buNone/>
              <a:defRPr b="0" i="0" sz="4400" u="none" cap="none" strike="noStrike">
                <a:solidFill>
                  <a:schemeClr val="dk1"/>
                </a:solidFill>
                <a:latin typeface="Calibri"/>
                <a:ea typeface="Calibri"/>
                <a:cs typeface="Calibri"/>
                <a:sym typeface="Calibri"/>
              </a:defRPr>
            </a:lvl7pPr>
            <a:lvl8pPr lvl="7" marR="0" algn="ctr">
              <a:lnSpc>
                <a:spcPct val="100000"/>
              </a:lnSpc>
              <a:spcBef>
                <a:spcPts val="0"/>
              </a:spcBef>
              <a:spcAft>
                <a:spcPts val="0"/>
              </a:spcAft>
              <a:buSzPts val="1400"/>
              <a:buNone/>
              <a:defRPr b="0" i="0" sz="4400" u="none" cap="none" strike="noStrike">
                <a:solidFill>
                  <a:schemeClr val="dk1"/>
                </a:solidFill>
                <a:latin typeface="Calibri"/>
                <a:ea typeface="Calibri"/>
                <a:cs typeface="Calibri"/>
                <a:sym typeface="Calibri"/>
              </a:defRPr>
            </a:lvl8pPr>
            <a:lvl9pPr lvl="8" marR="0" algn="ctr">
              <a:lnSpc>
                <a:spcPct val="100000"/>
              </a:lnSpc>
              <a:spcBef>
                <a:spcPts val="0"/>
              </a:spcBef>
              <a:spcAft>
                <a:spcPts val="0"/>
              </a:spcAft>
              <a:buSzPts val="1400"/>
              <a:buNone/>
              <a:defRPr b="0" i="0" sz="4400" u="none" cap="none" strike="noStrike">
                <a:solidFill>
                  <a:schemeClr val="dk1"/>
                </a:solidFill>
                <a:latin typeface="Calibri"/>
                <a:ea typeface="Calibri"/>
                <a:cs typeface="Calibri"/>
                <a:sym typeface="Calibri"/>
              </a:defRPr>
            </a:lvl9pPr>
          </a:lstStyle>
          <a:p/>
        </p:txBody>
      </p:sp>
      <p:sp>
        <p:nvSpPr>
          <p:cNvPr id="108" name="Google Shape;108;p144"/>
          <p:cNvSpPr/>
          <p:nvPr>
            <p:ph idx="2" type="pic"/>
          </p:nvPr>
        </p:nvSpPr>
        <p:spPr>
          <a:xfrm>
            <a:off x="1792288" y="612775"/>
            <a:ext cx="5486400" cy="4114800"/>
          </a:xfrm>
          <a:prstGeom prst="rect">
            <a:avLst/>
          </a:prstGeom>
          <a:noFill/>
          <a:ln>
            <a:noFill/>
          </a:ln>
        </p:spPr>
      </p:sp>
      <p:sp>
        <p:nvSpPr>
          <p:cNvPr id="109" name="Google Shape;109;p144"/>
          <p:cNvSpPr txBox="1"/>
          <p:nvPr>
            <p:ph idx="1" type="body"/>
          </p:nvPr>
        </p:nvSpPr>
        <p:spPr>
          <a:xfrm>
            <a:off x="1792288" y="5367338"/>
            <a:ext cx="5486400" cy="804900"/>
          </a:xfrm>
          <a:prstGeom prst="rect">
            <a:avLst/>
          </a:prstGeom>
          <a:noFill/>
          <a:ln>
            <a:noFill/>
          </a:ln>
        </p:spPr>
        <p:txBody>
          <a:bodyPr anchorCtr="0" anchor="t" bIns="91425" lIns="91425" spcFirstLastPara="1" rIns="91425" wrap="square" tIns="91425">
            <a:noAutofit/>
          </a:bodyPr>
          <a:lstStyle>
            <a:lvl1pPr indent="-228600" lvl="0" marL="457200" marR="0" algn="l">
              <a:lnSpc>
                <a:spcPct val="100000"/>
              </a:lnSpc>
              <a:spcBef>
                <a:spcPts val="280"/>
              </a:spcBef>
              <a:spcAft>
                <a:spcPts val="0"/>
              </a:spcAft>
              <a:buClr>
                <a:schemeClr val="dk1"/>
              </a:buClr>
              <a:buSzPts val="3200"/>
              <a:buFont typeface="Arial"/>
              <a:buNone/>
              <a:defRPr b="0" i="0" sz="1400" u="none" cap="none" strike="noStrike">
                <a:solidFill>
                  <a:schemeClr val="dk1"/>
                </a:solidFill>
                <a:latin typeface="Calibri"/>
                <a:ea typeface="Calibri"/>
                <a:cs typeface="Calibri"/>
                <a:sym typeface="Calibri"/>
              </a:defRPr>
            </a:lvl1pPr>
            <a:lvl2pPr indent="-228600" lvl="1" marL="914400" marR="0" algn="l">
              <a:lnSpc>
                <a:spcPct val="100000"/>
              </a:lnSpc>
              <a:spcBef>
                <a:spcPts val="240"/>
              </a:spcBef>
              <a:spcAft>
                <a:spcPts val="0"/>
              </a:spcAft>
              <a:buClr>
                <a:schemeClr val="dk1"/>
              </a:buClr>
              <a:buSzPts val="2800"/>
              <a:buFont typeface="Arial"/>
              <a:buNone/>
              <a:defRPr b="0" i="0" sz="1200" u="none" cap="none" strike="noStrike">
                <a:solidFill>
                  <a:schemeClr val="dk1"/>
                </a:solidFill>
                <a:latin typeface="Calibri"/>
                <a:ea typeface="Calibri"/>
                <a:cs typeface="Calibri"/>
                <a:sym typeface="Calibri"/>
              </a:defRPr>
            </a:lvl2pPr>
            <a:lvl3pPr indent="-228600" lvl="2" marL="1371600" marR="0" algn="l">
              <a:lnSpc>
                <a:spcPct val="100000"/>
              </a:lnSpc>
              <a:spcBef>
                <a:spcPts val="200"/>
              </a:spcBef>
              <a:spcAft>
                <a:spcPts val="0"/>
              </a:spcAft>
              <a:buClr>
                <a:schemeClr val="dk1"/>
              </a:buClr>
              <a:buSzPts val="2400"/>
              <a:buFont typeface="Arial"/>
              <a:buNone/>
              <a:defRPr b="0" i="0" sz="1000" u="none" cap="none" strike="noStrike">
                <a:solidFill>
                  <a:schemeClr val="dk1"/>
                </a:solidFill>
                <a:latin typeface="Calibri"/>
                <a:ea typeface="Calibri"/>
                <a:cs typeface="Calibri"/>
                <a:sym typeface="Calibri"/>
              </a:defRPr>
            </a:lvl3pPr>
            <a:lvl4pPr indent="-228600" lvl="3" marL="1828800" marR="0" algn="l">
              <a:lnSpc>
                <a:spcPct val="100000"/>
              </a:lnSpc>
              <a:spcBef>
                <a:spcPts val="180"/>
              </a:spcBef>
              <a:spcAft>
                <a:spcPts val="0"/>
              </a:spcAft>
              <a:buClr>
                <a:schemeClr val="dk1"/>
              </a:buClr>
              <a:buSzPts val="2000"/>
              <a:buFont typeface="Arial"/>
              <a:buNone/>
              <a:defRPr b="0" i="0" sz="900" u="none" cap="none" strike="noStrike">
                <a:solidFill>
                  <a:schemeClr val="dk1"/>
                </a:solidFill>
                <a:latin typeface="Calibri"/>
                <a:ea typeface="Calibri"/>
                <a:cs typeface="Calibri"/>
                <a:sym typeface="Calibri"/>
              </a:defRPr>
            </a:lvl4pPr>
            <a:lvl5pPr indent="-228600" lvl="4" marL="2286000" marR="0" algn="l">
              <a:lnSpc>
                <a:spcPct val="100000"/>
              </a:lnSpc>
              <a:spcBef>
                <a:spcPts val="180"/>
              </a:spcBef>
              <a:spcAft>
                <a:spcPts val="0"/>
              </a:spcAft>
              <a:buClr>
                <a:schemeClr val="dk1"/>
              </a:buClr>
              <a:buSzPts val="2000"/>
              <a:buFont typeface="Arial"/>
              <a:buNone/>
              <a:defRPr b="0" i="0" sz="900" u="none" cap="none" strike="noStrike">
                <a:solidFill>
                  <a:schemeClr val="dk1"/>
                </a:solidFill>
                <a:latin typeface="Calibri"/>
                <a:ea typeface="Calibri"/>
                <a:cs typeface="Calibri"/>
                <a:sym typeface="Calibri"/>
              </a:defRPr>
            </a:lvl5pPr>
            <a:lvl6pPr indent="-228600" lvl="5" marL="2743200" marR="0" algn="l">
              <a:lnSpc>
                <a:spcPct val="100000"/>
              </a:lnSpc>
              <a:spcBef>
                <a:spcPts val="180"/>
              </a:spcBef>
              <a:spcAft>
                <a:spcPts val="0"/>
              </a:spcAft>
              <a:buClr>
                <a:schemeClr val="dk1"/>
              </a:buClr>
              <a:buSzPts val="2000"/>
              <a:buFont typeface="Arial"/>
              <a:buNone/>
              <a:defRPr b="0" i="0" sz="900" u="none" cap="none" strike="noStrike">
                <a:solidFill>
                  <a:schemeClr val="dk1"/>
                </a:solidFill>
                <a:latin typeface="Calibri"/>
                <a:ea typeface="Calibri"/>
                <a:cs typeface="Calibri"/>
                <a:sym typeface="Calibri"/>
              </a:defRPr>
            </a:lvl6pPr>
            <a:lvl7pPr indent="-228600" lvl="6" marL="3200400" marR="0" algn="l">
              <a:lnSpc>
                <a:spcPct val="100000"/>
              </a:lnSpc>
              <a:spcBef>
                <a:spcPts val="180"/>
              </a:spcBef>
              <a:spcAft>
                <a:spcPts val="0"/>
              </a:spcAft>
              <a:buClr>
                <a:schemeClr val="dk1"/>
              </a:buClr>
              <a:buSzPts val="2000"/>
              <a:buFont typeface="Arial"/>
              <a:buNone/>
              <a:defRPr b="0" i="0" sz="900" u="none" cap="none" strike="noStrike">
                <a:solidFill>
                  <a:schemeClr val="dk1"/>
                </a:solidFill>
                <a:latin typeface="Calibri"/>
                <a:ea typeface="Calibri"/>
                <a:cs typeface="Calibri"/>
                <a:sym typeface="Calibri"/>
              </a:defRPr>
            </a:lvl7pPr>
            <a:lvl8pPr indent="-228600" lvl="7" marL="3657600" marR="0" algn="l">
              <a:lnSpc>
                <a:spcPct val="100000"/>
              </a:lnSpc>
              <a:spcBef>
                <a:spcPts val="180"/>
              </a:spcBef>
              <a:spcAft>
                <a:spcPts val="0"/>
              </a:spcAft>
              <a:buClr>
                <a:schemeClr val="dk1"/>
              </a:buClr>
              <a:buSzPts val="2000"/>
              <a:buFont typeface="Arial"/>
              <a:buNone/>
              <a:defRPr b="0" i="0" sz="900" u="none" cap="none" strike="noStrike">
                <a:solidFill>
                  <a:schemeClr val="dk1"/>
                </a:solidFill>
                <a:latin typeface="Calibri"/>
                <a:ea typeface="Calibri"/>
                <a:cs typeface="Calibri"/>
                <a:sym typeface="Calibri"/>
              </a:defRPr>
            </a:lvl8pPr>
            <a:lvl9pPr indent="-228600" lvl="8" marL="4114800" marR="0" algn="l">
              <a:lnSpc>
                <a:spcPct val="100000"/>
              </a:lnSpc>
              <a:spcBef>
                <a:spcPts val="180"/>
              </a:spcBef>
              <a:spcAft>
                <a:spcPts val="0"/>
              </a:spcAft>
              <a:buClr>
                <a:schemeClr val="dk1"/>
              </a:buClr>
              <a:buSzPts val="2000"/>
              <a:buFont typeface="Arial"/>
              <a:buNone/>
              <a:defRPr b="0" i="0" sz="900" u="none" cap="none" strike="noStrike">
                <a:solidFill>
                  <a:schemeClr val="dk1"/>
                </a:solidFill>
                <a:latin typeface="Calibri"/>
                <a:ea typeface="Calibri"/>
                <a:cs typeface="Calibri"/>
                <a:sym typeface="Calibri"/>
              </a:defRPr>
            </a:lvl9pPr>
          </a:lstStyle>
          <a:p/>
        </p:txBody>
      </p:sp>
      <p:sp>
        <p:nvSpPr>
          <p:cNvPr id="110" name="Google Shape;110;p144"/>
          <p:cNvSpPr txBox="1"/>
          <p:nvPr>
            <p:ph idx="10" type="dt"/>
          </p:nvPr>
        </p:nvSpPr>
        <p:spPr>
          <a:xfrm>
            <a:off x="457200" y="6356350"/>
            <a:ext cx="2133600" cy="365100"/>
          </a:xfrm>
          <a:prstGeom prst="rect">
            <a:avLst/>
          </a:prstGeom>
          <a:noFill/>
          <a:ln>
            <a:noFill/>
          </a:ln>
        </p:spPr>
        <p:txBody>
          <a:bodyPr anchorCtr="0" anchor="ctr" bIns="91425" lIns="91425" spcFirstLastPara="1" rIns="91425" wrap="square" tIns="91425">
            <a:noAutofit/>
          </a:bodyPr>
          <a:lstStyle>
            <a:lvl1pPr lvl="0" marR="0" algn="l">
              <a:lnSpc>
                <a:spcPct val="100000"/>
              </a:lnSpc>
              <a:spcBef>
                <a:spcPts val="0"/>
              </a:spcBef>
              <a:spcAft>
                <a:spcPts val="0"/>
              </a:spcAft>
              <a:buSzPts val="1400"/>
              <a:buNone/>
              <a:defRPr b="0" i="0" sz="1200" u="none" cap="none" strike="noStrike">
                <a:solidFill>
                  <a:srgbClr val="888888"/>
                </a:solidFill>
                <a:latin typeface="Arial"/>
                <a:ea typeface="Arial"/>
                <a:cs typeface="Arial"/>
                <a:sym typeface="Arial"/>
              </a:defRPr>
            </a:lvl1pPr>
            <a:lvl2pPr lvl="1" marR="0" algn="l">
              <a:lnSpc>
                <a:spcPct val="100000"/>
              </a:lnSpc>
              <a:spcBef>
                <a:spcPts val="0"/>
              </a:spcBef>
              <a:spcAft>
                <a:spcPts val="0"/>
              </a:spcAft>
              <a:buSzPts val="1400"/>
              <a:buNone/>
              <a:defRPr b="0" i="0" sz="2400" u="none" cap="none" strike="noStrike">
                <a:solidFill>
                  <a:schemeClr val="dk1"/>
                </a:solidFill>
                <a:latin typeface="Arial"/>
                <a:ea typeface="Arial"/>
                <a:cs typeface="Arial"/>
                <a:sym typeface="Arial"/>
              </a:defRPr>
            </a:lvl2pPr>
            <a:lvl3pPr lvl="2" marR="0" algn="l">
              <a:lnSpc>
                <a:spcPct val="100000"/>
              </a:lnSpc>
              <a:spcBef>
                <a:spcPts val="0"/>
              </a:spcBef>
              <a:spcAft>
                <a:spcPts val="0"/>
              </a:spcAft>
              <a:buSzPts val="1400"/>
              <a:buNone/>
              <a:defRPr b="0" i="0" sz="2400" u="none" cap="none" strike="noStrike">
                <a:solidFill>
                  <a:schemeClr val="dk1"/>
                </a:solidFill>
                <a:latin typeface="Arial"/>
                <a:ea typeface="Arial"/>
                <a:cs typeface="Arial"/>
                <a:sym typeface="Arial"/>
              </a:defRPr>
            </a:lvl3pPr>
            <a:lvl4pPr lvl="3" marR="0" algn="l">
              <a:lnSpc>
                <a:spcPct val="100000"/>
              </a:lnSpc>
              <a:spcBef>
                <a:spcPts val="0"/>
              </a:spcBef>
              <a:spcAft>
                <a:spcPts val="0"/>
              </a:spcAft>
              <a:buSzPts val="1400"/>
              <a:buNone/>
              <a:defRPr b="0" i="0" sz="2400" u="none" cap="none" strike="noStrike">
                <a:solidFill>
                  <a:schemeClr val="dk1"/>
                </a:solidFill>
                <a:latin typeface="Arial"/>
                <a:ea typeface="Arial"/>
                <a:cs typeface="Arial"/>
                <a:sym typeface="Arial"/>
              </a:defRPr>
            </a:lvl4pPr>
            <a:lvl5pPr lvl="4" marR="0" algn="l">
              <a:lnSpc>
                <a:spcPct val="100000"/>
              </a:lnSpc>
              <a:spcBef>
                <a:spcPts val="0"/>
              </a:spcBef>
              <a:spcAft>
                <a:spcPts val="0"/>
              </a:spcAft>
              <a:buSzPts val="1400"/>
              <a:buNone/>
              <a:defRPr b="0" i="0" sz="2400" u="none" cap="none" strike="noStrike">
                <a:solidFill>
                  <a:schemeClr val="dk1"/>
                </a:solidFill>
                <a:latin typeface="Arial"/>
                <a:ea typeface="Arial"/>
                <a:cs typeface="Arial"/>
                <a:sym typeface="Arial"/>
              </a:defRPr>
            </a:lvl5pPr>
            <a:lvl6pPr lvl="5" marR="0" algn="l">
              <a:lnSpc>
                <a:spcPct val="100000"/>
              </a:lnSpc>
              <a:spcBef>
                <a:spcPts val="0"/>
              </a:spcBef>
              <a:spcAft>
                <a:spcPts val="0"/>
              </a:spcAft>
              <a:buSzPts val="1400"/>
              <a:buNone/>
              <a:defRPr b="0" i="0" sz="2400" u="none" cap="none" strike="noStrike">
                <a:solidFill>
                  <a:schemeClr val="dk1"/>
                </a:solidFill>
                <a:latin typeface="Arial"/>
                <a:ea typeface="Arial"/>
                <a:cs typeface="Arial"/>
                <a:sym typeface="Arial"/>
              </a:defRPr>
            </a:lvl6pPr>
            <a:lvl7pPr lvl="6" marR="0" algn="l">
              <a:lnSpc>
                <a:spcPct val="100000"/>
              </a:lnSpc>
              <a:spcBef>
                <a:spcPts val="0"/>
              </a:spcBef>
              <a:spcAft>
                <a:spcPts val="0"/>
              </a:spcAft>
              <a:buSzPts val="1400"/>
              <a:buNone/>
              <a:defRPr b="0" i="0" sz="2400" u="none" cap="none" strike="noStrike">
                <a:solidFill>
                  <a:schemeClr val="dk1"/>
                </a:solidFill>
                <a:latin typeface="Arial"/>
                <a:ea typeface="Arial"/>
                <a:cs typeface="Arial"/>
                <a:sym typeface="Arial"/>
              </a:defRPr>
            </a:lvl7pPr>
            <a:lvl8pPr lvl="7" marR="0" algn="l">
              <a:lnSpc>
                <a:spcPct val="100000"/>
              </a:lnSpc>
              <a:spcBef>
                <a:spcPts val="0"/>
              </a:spcBef>
              <a:spcAft>
                <a:spcPts val="0"/>
              </a:spcAft>
              <a:buSzPts val="1400"/>
              <a:buNone/>
              <a:defRPr b="0" i="0" sz="2400" u="none" cap="none" strike="noStrike">
                <a:solidFill>
                  <a:schemeClr val="dk1"/>
                </a:solidFill>
                <a:latin typeface="Arial"/>
                <a:ea typeface="Arial"/>
                <a:cs typeface="Arial"/>
                <a:sym typeface="Arial"/>
              </a:defRPr>
            </a:lvl8pPr>
            <a:lvl9pPr lvl="8" marR="0" algn="l">
              <a:lnSpc>
                <a:spcPct val="100000"/>
              </a:lnSpc>
              <a:spcBef>
                <a:spcPts val="0"/>
              </a:spcBef>
              <a:spcAft>
                <a:spcPts val="0"/>
              </a:spcAft>
              <a:buSzPts val="1400"/>
              <a:buNone/>
              <a:defRPr b="0" i="0" sz="2400" u="none" cap="none" strike="noStrike">
                <a:solidFill>
                  <a:schemeClr val="dk1"/>
                </a:solidFill>
                <a:latin typeface="Arial"/>
                <a:ea typeface="Arial"/>
                <a:cs typeface="Arial"/>
                <a:sym typeface="Arial"/>
              </a:defRPr>
            </a:lvl9pPr>
          </a:lstStyle>
          <a:p/>
        </p:txBody>
      </p:sp>
      <p:sp>
        <p:nvSpPr>
          <p:cNvPr id="111" name="Google Shape;111;p144"/>
          <p:cNvSpPr txBox="1"/>
          <p:nvPr>
            <p:ph idx="11" type="ftr"/>
          </p:nvPr>
        </p:nvSpPr>
        <p:spPr>
          <a:xfrm>
            <a:off x="3124200" y="6356350"/>
            <a:ext cx="2895600" cy="365100"/>
          </a:xfrm>
          <a:prstGeom prst="rect">
            <a:avLst/>
          </a:prstGeom>
          <a:noFill/>
          <a:ln>
            <a:noFill/>
          </a:ln>
        </p:spPr>
        <p:txBody>
          <a:bodyPr anchorCtr="0" anchor="ctr" bIns="91425" lIns="91425" spcFirstLastPara="1" rIns="91425" wrap="square" tIns="91425">
            <a:noAutofit/>
          </a:bodyPr>
          <a:lstStyle>
            <a:lvl1pPr lvl="0" marR="0" algn="ctr">
              <a:lnSpc>
                <a:spcPct val="100000"/>
              </a:lnSpc>
              <a:spcBef>
                <a:spcPts val="0"/>
              </a:spcBef>
              <a:spcAft>
                <a:spcPts val="0"/>
              </a:spcAft>
              <a:buSzPts val="1400"/>
              <a:buNone/>
              <a:defRPr b="0" i="0" sz="1200" u="none" cap="none" strike="noStrike">
                <a:solidFill>
                  <a:srgbClr val="888888"/>
                </a:solidFill>
                <a:latin typeface="Arial"/>
                <a:ea typeface="Arial"/>
                <a:cs typeface="Arial"/>
                <a:sym typeface="Arial"/>
              </a:defRPr>
            </a:lvl1pPr>
            <a:lvl2pPr lvl="1" marR="0" algn="l">
              <a:lnSpc>
                <a:spcPct val="100000"/>
              </a:lnSpc>
              <a:spcBef>
                <a:spcPts val="0"/>
              </a:spcBef>
              <a:spcAft>
                <a:spcPts val="0"/>
              </a:spcAft>
              <a:buSzPts val="1400"/>
              <a:buNone/>
              <a:defRPr b="0" i="0" sz="2400" u="none" cap="none" strike="noStrike">
                <a:solidFill>
                  <a:schemeClr val="dk1"/>
                </a:solidFill>
                <a:latin typeface="Arial"/>
                <a:ea typeface="Arial"/>
                <a:cs typeface="Arial"/>
                <a:sym typeface="Arial"/>
              </a:defRPr>
            </a:lvl2pPr>
            <a:lvl3pPr lvl="2" marR="0" algn="l">
              <a:lnSpc>
                <a:spcPct val="100000"/>
              </a:lnSpc>
              <a:spcBef>
                <a:spcPts val="0"/>
              </a:spcBef>
              <a:spcAft>
                <a:spcPts val="0"/>
              </a:spcAft>
              <a:buSzPts val="1400"/>
              <a:buNone/>
              <a:defRPr b="0" i="0" sz="2400" u="none" cap="none" strike="noStrike">
                <a:solidFill>
                  <a:schemeClr val="dk1"/>
                </a:solidFill>
                <a:latin typeface="Arial"/>
                <a:ea typeface="Arial"/>
                <a:cs typeface="Arial"/>
                <a:sym typeface="Arial"/>
              </a:defRPr>
            </a:lvl3pPr>
            <a:lvl4pPr lvl="3" marR="0" algn="l">
              <a:lnSpc>
                <a:spcPct val="100000"/>
              </a:lnSpc>
              <a:spcBef>
                <a:spcPts val="0"/>
              </a:spcBef>
              <a:spcAft>
                <a:spcPts val="0"/>
              </a:spcAft>
              <a:buSzPts val="1400"/>
              <a:buNone/>
              <a:defRPr b="0" i="0" sz="2400" u="none" cap="none" strike="noStrike">
                <a:solidFill>
                  <a:schemeClr val="dk1"/>
                </a:solidFill>
                <a:latin typeface="Arial"/>
                <a:ea typeface="Arial"/>
                <a:cs typeface="Arial"/>
                <a:sym typeface="Arial"/>
              </a:defRPr>
            </a:lvl4pPr>
            <a:lvl5pPr lvl="4" marR="0" algn="l">
              <a:lnSpc>
                <a:spcPct val="100000"/>
              </a:lnSpc>
              <a:spcBef>
                <a:spcPts val="0"/>
              </a:spcBef>
              <a:spcAft>
                <a:spcPts val="0"/>
              </a:spcAft>
              <a:buSzPts val="1400"/>
              <a:buNone/>
              <a:defRPr b="0" i="0" sz="2400" u="none" cap="none" strike="noStrike">
                <a:solidFill>
                  <a:schemeClr val="dk1"/>
                </a:solidFill>
                <a:latin typeface="Arial"/>
                <a:ea typeface="Arial"/>
                <a:cs typeface="Arial"/>
                <a:sym typeface="Arial"/>
              </a:defRPr>
            </a:lvl5pPr>
            <a:lvl6pPr lvl="5" marR="0" algn="l">
              <a:lnSpc>
                <a:spcPct val="100000"/>
              </a:lnSpc>
              <a:spcBef>
                <a:spcPts val="0"/>
              </a:spcBef>
              <a:spcAft>
                <a:spcPts val="0"/>
              </a:spcAft>
              <a:buSzPts val="1400"/>
              <a:buNone/>
              <a:defRPr b="0" i="0" sz="2400" u="none" cap="none" strike="noStrike">
                <a:solidFill>
                  <a:schemeClr val="dk1"/>
                </a:solidFill>
                <a:latin typeface="Arial"/>
                <a:ea typeface="Arial"/>
                <a:cs typeface="Arial"/>
                <a:sym typeface="Arial"/>
              </a:defRPr>
            </a:lvl6pPr>
            <a:lvl7pPr lvl="6" marR="0" algn="l">
              <a:lnSpc>
                <a:spcPct val="100000"/>
              </a:lnSpc>
              <a:spcBef>
                <a:spcPts val="0"/>
              </a:spcBef>
              <a:spcAft>
                <a:spcPts val="0"/>
              </a:spcAft>
              <a:buSzPts val="1400"/>
              <a:buNone/>
              <a:defRPr b="0" i="0" sz="2400" u="none" cap="none" strike="noStrike">
                <a:solidFill>
                  <a:schemeClr val="dk1"/>
                </a:solidFill>
                <a:latin typeface="Arial"/>
                <a:ea typeface="Arial"/>
                <a:cs typeface="Arial"/>
                <a:sym typeface="Arial"/>
              </a:defRPr>
            </a:lvl7pPr>
            <a:lvl8pPr lvl="7" marR="0" algn="l">
              <a:lnSpc>
                <a:spcPct val="100000"/>
              </a:lnSpc>
              <a:spcBef>
                <a:spcPts val="0"/>
              </a:spcBef>
              <a:spcAft>
                <a:spcPts val="0"/>
              </a:spcAft>
              <a:buSzPts val="1400"/>
              <a:buNone/>
              <a:defRPr b="0" i="0" sz="2400" u="none" cap="none" strike="noStrike">
                <a:solidFill>
                  <a:schemeClr val="dk1"/>
                </a:solidFill>
                <a:latin typeface="Arial"/>
                <a:ea typeface="Arial"/>
                <a:cs typeface="Arial"/>
                <a:sym typeface="Arial"/>
              </a:defRPr>
            </a:lvl8pPr>
            <a:lvl9pPr lvl="8" marR="0" algn="l">
              <a:lnSpc>
                <a:spcPct val="100000"/>
              </a:lnSpc>
              <a:spcBef>
                <a:spcPts val="0"/>
              </a:spcBef>
              <a:spcAft>
                <a:spcPts val="0"/>
              </a:spcAft>
              <a:buSzPts val="1400"/>
              <a:buNone/>
              <a:defRPr b="0" i="0" sz="2400" u="none" cap="none" strike="noStrike">
                <a:solidFill>
                  <a:schemeClr val="dk1"/>
                </a:solidFill>
                <a:latin typeface="Arial"/>
                <a:ea typeface="Arial"/>
                <a:cs typeface="Arial"/>
                <a:sym typeface="Arial"/>
              </a:defRPr>
            </a:lvl9pPr>
          </a:lstStyle>
          <a:p/>
        </p:txBody>
      </p:sp>
      <p:sp>
        <p:nvSpPr>
          <p:cNvPr id="112" name="Google Shape;112;p144"/>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113" name="Shape 113"/>
        <p:cNvGrpSpPr/>
        <p:nvPr/>
      </p:nvGrpSpPr>
      <p:grpSpPr>
        <a:xfrm>
          <a:off x="0" y="0"/>
          <a:ext cx="0" cy="0"/>
          <a:chOff x="0" y="0"/>
          <a:chExt cx="0" cy="0"/>
        </a:xfrm>
      </p:grpSpPr>
      <p:sp>
        <p:nvSpPr>
          <p:cNvPr id="114" name="Google Shape;114;p145"/>
          <p:cNvSpPr txBox="1"/>
          <p:nvPr>
            <p:ph type="title"/>
          </p:nvPr>
        </p:nvSpPr>
        <p:spPr>
          <a:xfrm>
            <a:off x="457200" y="274638"/>
            <a:ext cx="8229600" cy="1143000"/>
          </a:xfrm>
          <a:prstGeom prst="rect">
            <a:avLst/>
          </a:prstGeom>
          <a:noFill/>
          <a:ln>
            <a:noFill/>
          </a:ln>
        </p:spPr>
        <p:txBody>
          <a:bodyPr anchorCtr="0" anchor="ctr" bIns="91425" lIns="91425" spcFirstLastPara="1" rIns="91425" wrap="square" tIns="91425">
            <a:noAutofit/>
          </a:bodyPr>
          <a:lstStyle>
            <a:lvl1pPr lvl="0" marR="0" algn="ctr">
              <a:lnSpc>
                <a:spcPct val="100000"/>
              </a:lnSpc>
              <a:spcBef>
                <a:spcPts val="0"/>
              </a:spcBef>
              <a:spcAft>
                <a:spcPts val="0"/>
              </a:spcAft>
              <a:buSzPts val="1400"/>
              <a:buNone/>
              <a:defRPr b="0" i="0" sz="4400" u="none" cap="none" strike="noStrike">
                <a:solidFill>
                  <a:schemeClr val="dk1"/>
                </a:solidFill>
                <a:latin typeface="Calibri"/>
                <a:ea typeface="Calibri"/>
                <a:cs typeface="Calibri"/>
                <a:sym typeface="Calibri"/>
              </a:defRPr>
            </a:lvl1pPr>
            <a:lvl2pPr lvl="1" marR="0" algn="ctr">
              <a:lnSpc>
                <a:spcPct val="100000"/>
              </a:lnSpc>
              <a:spcBef>
                <a:spcPts val="0"/>
              </a:spcBef>
              <a:spcAft>
                <a:spcPts val="0"/>
              </a:spcAft>
              <a:buSzPts val="1400"/>
              <a:buNone/>
              <a:defRPr b="0" i="0" sz="4400" u="none" cap="none" strike="noStrike">
                <a:solidFill>
                  <a:schemeClr val="dk1"/>
                </a:solidFill>
                <a:latin typeface="Calibri"/>
                <a:ea typeface="Calibri"/>
                <a:cs typeface="Calibri"/>
                <a:sym typeface="Calibri"/>
              </a:defRPr>
            </a:lvl2pPr>
            <a:lvl3pPr lvl="2" marR="0" algn="ctr">
              <a:lnSpc>
                <a:spcPct val="100000"/>
              </a:lnSpc>
              <a:spcBef>
                <a:spcPts val="0"/>
              </a:spcBef>
              <a:spcAft>
                <a:spcPts val="0"/>
              </a:spcAft>
              <a:buSzPts val="1400"/>
              <a:buNone/>
              <a:defRPr b="0" i="0" sz="4400" u="none" cap="none" strike="noStrike">
                <a:solidFill>
                  <a:schemeClr val="dk1"/>
                </a:solidFill>
                <a:latin typeface="Calibri"/>
                <a:ea typeface="Calibri"/>
                <a:cs typeface="Calibri"/>
                <a:sym typeface="Calibri"/>
              </a:defRPr>
            </a:lvl3pPr>
            <a:lvl4pPr lvl="3" marR="0" algn="ctr">
              <a:lnSpc>
                <a:spcPct val="100000"/>
              </a:lnSpc>
              <a:spcBef>
                <a:spcPts val="0"/>
              </a:spcBef>
              <a:spcAft>
                <a:spcPts val="0"/>
              </a:spcAft>
              <a:buSzPts val="1400"/>
              <a:buNone/>
              <a:defRPr b="0" i="0" sz="4400" u="none" cap="none" strike="noStrike">
                <a:solidFill>
                  <a:schemeClr val="dk1"/>
                </a:solidFill>
                <a:latin typeface="Calibri"/>
                <a:ea typeface="Calibri"/>
                <a:cs typeface="Calibri"/>
                <a:sym typeface="Calibri"/>
              </a:defRPr>
            </a:lvl4pPr>
            <a:lvl5pPr lvl="4" marR="0" algn="ctr">
              <a:lnSpc>
                <a:spcPct val="100000"/>
              </a:lnSpc>
              <a:spcBef>
                <a:spcPts val="0"/>
              </a:spcBef>
              <a:spcAft>
                <a:spcPts val="0"/>
              </a:spcAft>
              <a:buSzPts val="1400"/>
              <a:buNone/>
              <a:defRPr b="0" i="0" sz="4400" u="none" cap="none" strike="noStrike">
                <a:solidFill>
                  <a:schemeClr val="dk1"/>
                </a:solidFill>
                <a:latin typeface="Calibri"/>
                <a:ea typeface="Calibri"/>
                <a:cs typeface="Calibri"/>
                <a:sym typeface="Calibri"/>
              </a:defRPr>
            </a:lvl5pPr>
            <a:lvl6pPr lvl="5" marR="0" algn="ctr">
              <a:lnSpc>
                <a:spcPct val="100000"/>
              </a:lnSpc>
              <a:spcBef>
                <a:spcPts val="0"/>
              </a:spcBef>
              <a:spcAft>
                <a:spcPts val="0"/>
              </a:spcAft>
              <a:buSzPts val="1400"/>
              <a:buNone/>
              <a:defRPr b="0" i="0" sz="4400" u="none" cap="none" strike="noStrike">
                <a:solidFill>
                  <a:schemeClr val="dk1"/>
                </a:solidFill>
                <a:latin typeface="Calibri"/>
                <a:ea typeface="Calibri"/>
                <a:cs typeface="Calibri"/>
                <a:sym typeface="Calibri"/>
              </a:defRPr>
            </a:lvl6pPr>
            <a:lvl7pPr lvl="6" marR="0" algn="ctr">
              <a:lnSpc>
                <a:spcPct val="100000"/>
              </a:lnSpc>
              <a:spcBef>
                <a:spcPts val="0"/>
              </a:spcBef>
              <a:spcAft>
                <a:spcPts val="0"/>
              </a:spcAft>
              <a:buSzPts val="1400"/>
              <a:buNone/>
              <a:defRPr b="0" i="0" sz="4400" u="none" cap="none" strike="noStrike">
                <a:solidFill>
                  <a:schemeClr val="dk1"/>
                </a:solidFill>
                <a:latin typeface="Calibri"/>
                <a:ea typeface="Calibri"/>
                <a:cs typeface="Calibri"/>
                <a:sym typeface="Calibri"/>
              </a:defRPr>
            </a:lvl7pPr>
            <a:lvl8pPr lvl="7" marR="0" algn="ctr">
              <a:lnSpc>
                <a:spcPct val="100000"/>
              </a:lnSpc>
              <a:spcBef>
                <a:spcPts val="0"/>
              </a:spcBef>
              <a:spcAft>
                <a:spcPts val="0"/>
              </a:spcAft>
              <a:buSzPts val="1400"/>
              <a:buNone/>
              <a:defRPr b="0" i="0" sz="4400" u="none" cap="none" strike="noStrike">
                <a:solidFill>
                  <a:schemeClr val="dk1"/>
                </a:solidFill>
                <a:latin typeface="Calibri"/>
                <a:ea typeface="Calibri"/>
                <a:cs typeface="Calibri"/>
                <a:sym typeface="Calibri"/>
              </a:defRPr>
            </a:lvl8pPr>
            <a:lvl9pPr lvl="8" marR="0" algn="ctr">
              <a:lnSpc>
                <a:spcPct val="100000"/>
              </a:lnSpc>
              <a:spcBef>
                <a:spcPts val="0"/>
              </a:spcBef>
              <a:spcAft>
                <a:spcPts val="0"/>
              </a:spcAft>
              <a:buSzPts val="1400"/>
              <a:buNone/>
              <a:defRPr b="0" i="0" sz="4400" u="none" cap="none" strike="noStrike">
                <a:solidFill>
                  <a:schemeClr val="dk1"/>
                </a:solidFill>
                <a:latin typeface="Calibri"/>
                <a:ea typeface="Calibri"/>
                <a:cs typeface="Calibri"/>
                <a:sym typeface="Calibri"/>
              </a:defRPr>
            </a:lvl9pPr>
          </a:lstStyle>
          <a:p/>
        </p:txBody>
      </p:sp>
      <p:sp>
        <p:nvSpPr>
          <p:cNvPr id="115" name="Google Shape;115;p145"/>
          <p:cNvSpPr txBox="1"/>
          <p:nvPr>
            <p:ph idx="1" type="body"/>
          </p:nvPr>
        </p:nvSpPr>
        <p:spPr>
          <a:xfrm rot="5400000">
            <a:off x="2308950" y="-251550"/>
            <a:ext cx="4526100" cy="8229600"/>
          </a:xfrm>
          <a:prstGeom prst="rect">
            <a:avLst/>
          </a:prstGeom>
          <a:noFill/>
          <a:ln>
            <a:noFill/>
          </a:ln>
        </p:spPr>
        <p:txBody>
          <a:bodyPr anchorCtr="0" anchor="t" bIns="91425" lIns="91425" spcFirstLastPara="1" rIns="91425" wrap="square" tIns="91425">
            <a:noAutofit/>
          </a:bodyPr>
          <a:lstStyle>
            <a:lvl1pPr indent="-431800" lvl="0" marL="457200" marR="0" algn="l">
              <a:lnSpc>
                <a:spcPct val="100000"/>
              </a:lnSpc>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16" name="Google Shape;116;p145"/>
          <p:cNvSpPr txBox="1"/>
          <p:nvPr>
            <p:ph idx="10" type="dt"/>
          </p:nvPr>
        </p:nvSpPr>
        <p:spPr>
          <a:xfrm>
            <a:off x="457200" y="6356350"/>
            <a:ext cx="2133600" cy="365100"/>
          </a:xfrm>
          <a:prstGeom prst="rect">
            <a:avLst/>
          </a:prstGeom>
          <a:noFill/>
          <a:ln>
            <a:noFill/>
          </a:ln>
        </p:spPr>
        <p:txBody>
          <a:bodyPr anchorCtr="0" anchor="ctr" bIns="91425" lIns="91425" spcFirstLastPara="1" rIns="91425" wrap="square" tIns="91425">
            <a:noAutofit/>
          </a:bodyPr>
          <a:lstStyle>
            <a:lvl1pPr lvl="0" marR="0" algn="l">
              <a:lnSpc>
                <a:spcPct val="100000"/>
              </a:lnSpc>
              <a:spcBef>
                <a:spcPts val="0"/>
              </a:spcBef>
              <a:spcAft>
                <a:spcPts val="0"/>
              </a:spcAft>
              <a:buSzPts val="1400"/>
              <a:buNone/>
              <a:defRPr b="0" i="0" sz="1200" u="none" cap="none" strike="noStrike">
                <a:solidFill>
                  <a:srgbClr val="888888"/>
                </a:solidFill>
                <a:latin typeface="Arial"/>
                <a:ea typeface="Arial"/>
                <a:cs typeface="Arial"/>
                <a:sym typeface="Arial"/>
              </a:defRPr>
            </a:lvl1pPr>
            <a:lvl2pPr lvl="1" marR="0" algn="l">
              <a:lnSpc>
                <a:spcPct val="100000"/>
              </a:lnSpc>
              <a:spcBef>
                <a:spcPts val="0"/>
              </a:spcBef>
              <a:spcAft>
                <a:spcPts val="0"/>
              </a:spcAft>
              <a:buSzPts val="1400"/>
              <a:buNone/>
              <a:defRPr b="0" i="0" sz="2400" u="none" cap="none" strike="noStrike">
                <a:solidFill>
                  <a:schemeClr val="dk1"/>
                </a:solidFill>
                <a:latin typeface="Arial"/>
                <a:ea typeface="Arial"/>
                <a:cs typeface="Arial"/>
                <a:sym typeface="Arial"/>
              </a:defRPr>
            </a:lvl2pPr>
            <a:lvl3pPr lvl="2" marR="0" algn="l">
              <a:lnSpc>
                <a:spcPct val="100000"/>
              </a:lnSpc>
              <a:spcBef>
                <a:spcPts val="0"/>
              </a:spcBef>
              <a:spcAft>
                <a:spcPts val="0"/>
              </a:spcAft>
              <a:buSzPts val="1400"/>
              <a:buNone/>
              <a:defRPr b="0" i="0" sz="2400" u="none" cap="none" strike="noStrike">
                <a:solidFill>
                  <a:schemeClr val="dk1"/>
                </a:solidFill>
                <a:latin typeface="Arial"/>
                <a:ea typeface="Arial"/>
                <a:cs typeface="Arial"/>
                <a:sym typeface="Arial"/>
              </a:defRPr>
            </a:lvl3pPr>
            <a:lvl4pPr lvl="3" marR="0" algn="l">
              <a:lnSpc>
                <a:spcPct val="100000"/>
              </a:lnSpc>
              <a:spcBef>
                <a:spcPts val="0"/>
              </a:spcBef>
              <a:spcAft>
                <a:spcPts val="0"/>
              </a:spcAft>
              <a:buSzPts val="1400"/>
              <a:buNone/>
              <a:defRPr b="0" i="0" sz="2400" u="none" cap="none" strike="noStrike">
                <a:solidFill>
                  <a:schemeClr val="dk1"/>
                </a:solidFill>
                <a:latin typeface="Arial"/>
                <a:ea typeface="Arial"/>
                <a:cs typeface="Arial"/>
                <a:sym typeface="Arial"/>
              </a:defRPr>
            </a:lvl4pPr>
            <a:lvl5pPr lvl="4" marR="0" algn="l">
              <a:lnSpc>
                <a:spcPct val="100000"/>
              </a:lnSpc>
              <a:spcBef>
                <a:spcPts val="0"/>
              </a:spcBef>
              <a:spcAft>
                <a:spcPts val="0"/>
              </a:spcAft>
              <a:buSzPts val="1400"/>
              <a:buNone/>
              <a:defRPr b="0" i="0" sz="2400" u="none" cap="none" strike="noStrike">
                <a:solidFill>
                  <a:schemeClr val="dk1"/>
                </a:solidFill>
                <a:latin typeface="Arial"/>
                <a:ea typeface="Arial"/>
                <a:cs typeface="Arial"/>
                <a:sym typeface="Arial"/>
              </a:defRPr>
            </a:lvl5pPr>
            <a:lvl6pPr lvl="5" marR="0" algn="l">
              <a:lnSpc>
                <a:spcPct val="100000"/>
              </a:lnSpc>
              <a:spcBef>
                <a:spcPts val="0"/>
              </a:spcBef>
              <a:spcAft>
                <a:spcPts val="0"/>
              </a:spcAft>
              <a:buSzPts val="1400"/>
              <a:buNone/>
              <a:defRPr b="0" i="0" sz="2400" u="none" cap="none" strike="noStrike">
                <a:solidFill>
                  <a:schemeClr val="dk1"/>
                </a:solidFill>
                <a:latin typeface="Arial"/>
                <a:ea typeface="Arial"/>
                <a:cs typeface="Arial"/>
                <a:sym typeface="Arial"/>
              </a:defRPr>
            </a:lvl6pPr>
            <a:lvl7pPr lvl="6" marR="0" algn="l">
              <a:lnSpc>
                <a:spcPct val="100000"/>
              </a:lnSpc>
              <a:spcBef>
                <a:spcPts val="0"/>
              </a:spcBef>
              <a:spcAft>
                <a:spcPts val="0"/>
              </a:spcAft>
              <a:buSzPts val="1400"/>
              <a:buNone/>
              <a:defRPr b="0" i="0" sz="2400" u="none" cap="none" strike="noStrike">
                <a:solidFill>
                  <a:schemeClr val="dk1"/>
                </a:solidFill>
                <a:latin typeface="Arial"/>
                <a:ea typeface="Arial"/>
                <a:cs typeface="Arial"/>
                <a:sym typeface="Arial"/>
              </a:defRPr>
            </a:lvl7pPr>
            <a:lvl8pPr lvl="7" marR="0" algn="l">
              <a:lnSpc>
                <a:spcPct val="100000"/>
              </a:lnSpc>
              <a:spcBef>
                <a:spcPts val="0"/>
              </a:spcBef>
              <a:spcAft>
                <a:spcPts val="0"/>
              </a:spcAft>
              <a:buSzPts val="1400"/>
              <a:buNone/>
              <a:defRPr b="0" i="0" sz="2400" u="none" cap="none" strike="noStrike">
                <a:solidFill>
                  <a:schemeClr val="dk1"/>
                </a:solidFill>
                <a:latin typeface="Arial"/>
                <a:ea typeface="Arial"/>
                <a:cs typeface="Arial"/>
                <a:sym typeface="Arial"/>
              </a:defRPr>
            </a:lvl8pPr>
            <a:lvl9pPr lvl="8" marR="0" algn="l">
              <a:lnSpc>
                <a:spcPct val="100000"/>
              </a:lnSpc>
              <a:spcBef>
                <a:spcPts val="0"/>
              </a:spcBef>
              <a:spcAft>
                <a:spcPts val="0"/>
              </a:spcAft>
              <a:buSzPts val="1400"/>
              <a:buNone/>
              <a:defRPr b="0" i="0" sz="2400" u="none" cap="none" strike="noStrike">
                <a:solidFill>
                  <a:schemeClr val="dk1"/>
                </a:solidFill>
                <a:latin typeface="Arial"/>
                <a:ea typeface="Arial"/>
                <a:cs typeface="Arial"/>
                <a:sym typeface="Arial"/>
              </a:defRPr>
            </a:lvl9pPr>
          </a:lstStyle>
          <a:p/>
        </p:txBody>
      </p:sp>
      <p:sp>
        <p:nvSpPr>
          <p:cNvPr id="117" name="Google Shape;117;p145"/>
          <p:cNvSpPr txBox="1"/>
          <p:nvPr>
            <p:ph idx="11" type="ftr"/>
          </p:nvPr>
        </p:nvSpPr>
        <p:spPr>
          <a:xfrm>
            <a:off x="3124200" y="6356350"/>
            <a:ext cx="2895600" cy="365100"/>
          </a:xfrm>
          <a:prstGeom prst="rect">
            <a:avLst/>
          </a:prstGeom>
          <a:noFill/>
          <a:ln>
            <a:noFill/>
          </a:ln>
        </p:spPr>
        <p:txBody>
          <a:bodyPr anchorCtr="0" anchor="ctr" bIns="91425" lIns="91425" spcFirstLastPara="1" rIns="91425" wrap="square" tIns="91425">
            <a:noAutofit/>
          </a:bodyPr>
          <a:lstStyle>
            <a:lvl1pPr lvl="0" marR="0" algn="ctr">
              <a:lnSpc>
                <a:spcPct val="100000"/>
              </a:lnSpc>
              <a:spcBef>
                <a:spcPts val="0"/>
              </a:spcBef>
              <a:spcAft>
                <a:spcPts val="0"/>
              </a:spcAft>
              <a:buSzPts val="1400"/>
              <a:buNone/>
              <a:defRPr b="0" i="0" sz="1200" u="none" cap="none" strike="noStrike">
                <a:solidFill>
                  <a:srgbClr val="888888"/>
                </a:solidFill>
                <a:latin typeface="Arial"/>
                <a:ea typeface="Arial"/>
                <a:cs typeface="Arial"/>
                <a:sym typeface="Arial"/>
              </a:defRPr>
            </a:lvl1pPr>
            <a:lvl2pPr lvl="1" marR="0" algn="l">
              <a:lnSpc>
                <a:spcPct val="100000"/>
              </a:lnSpc>
              <a:spcBef>
                <a:spcPts val="0"/>
              </a:spcBef>
              <a:spcAft>
                <a:spcPts val="0"/>
              </a:spcAft>
              <a:buSzPts val="1400"/>
              <a:buNone/>
              <a:defRPr b="0" i="0" sz="2400" u="none" cap="none" strike="noStrike">
                <a:solidFill>
                  <a:schemeClr val="dk1"/>
                </a:solidFill>
                <a:latin typeface="Arial"/>
                <a:ea typeface="Arial"/>
                <a:cs typeface="Arial"/>
                <a:sym typeface="Arial"/>
              </a:defRPr>
            </a:lvl2pPr>
            <a:lvl3pPr lvl="2" marR="0" algn="l">
              <a:lnSpc>
                <a:spcPct val="100000"/>
              </a:lnSpc>
              <a:spcBef>
                <a:spcPts val="0"/>
              </a:spcBef>
              <a:spcAft>
                <a:spcPts val="0"/>
              </a:spcAft>
              <a:buSzPts val="1400"/>
              <a:buNone/>
              <a:defRPr b="0" i="0" sz="2400" u="none" cap="none" strike="noStrike">
                <a:solidFill>
                  <a:schemeClr val="dk1"/>
                </a:solidFill>
                <a:latin typeface="Arial"/>
                <a:ea typeface="Arial"/>
                <a:cs typeface="Arial"/>
                <a:sym typeface="Arial"/>
              </a:defRPr>
            </a:lvl3pPr>
            <a:lvl4pPr lvl="3" marR="0" algn="l">
              <a:lnSpc>
                <a:spcPct val="100000"/>
              </a:lnSpc>
              <a:spcBef>
                <a:spcPts val="0"/>
              </a:spcBef>
              <a:spcAft>
                <a:spcPts val="0"/>
              </a:spcAft>
              <a:buSzPts val="1400"/>
              <a:buNone/>
              <a:defRPr b="0" i="0" sz="2400" u="none" cap="none" strike="noStrike">
                <a:solidFill>
                  <a:schemeClr val="dk1"/>
                </a:solidFill>
                <a:latin typeface="Arial"/>
                <a:ea typeface="Arial"/>
                <a:cs typeface="Arial"/>
                <a:sym typeface="Arial"/>
              </a:defRPr>
            </a:lvl4pPr>
            <a:lvl5pPr lvl="4" marR="0" algn="l">
              <a:lnSpc>
                <a:spcPct val="100000"/>
              </a:lnSpc>
              <a:spcBef>
                <a:spcPts val="0"/>
              </a:spcBef>
              <a:spcAft>
                <a:spcPts val="0"/>
              </a:spcAft>
              <a:buSzPts val="1400"/>
              <a:buNone/>
              <a:defRPr b="0" i="0" sz="2400" u="none" cap="none" strike="noStrike">
                <a:solidFill>
                  <a:schemeClr val="dk1"/>
                </a:solidFill>
                <a:latin typeface="Arial"/>
                <a:ea typeface="Arial"/>
                <a:cs typeface="Arial"/>
                <a:sym typeface="Arial"/>
              </a:defRPr>
            </a:lvl5pPr>
            <a:lvl6pPr lvl="5" marR="0" algn="l">
              <a:lnSpc>
                <a:spcPct val="100000"/>
              </a:lnSpc>
              <a:spcBef>
                <a:spcPts val="0"/>
              </a:spcBef>
              <a:spcAft>
                <a:spcPts val="0"/>
              </a:spcAft>
              <a:buSzPts val="1400"/>
              <a:buNone/>
              <a:defRPr b="0" i="0" sz="2400" u="none" cap="none" strike="noStrike">
                <a:solidFill>
                  <a:schemeClr val="dk1"/>
                </a:solidFill>
                <a:latin typeface="Arial"/>
                <a:ea typeface="Arial"/>
                <a:cs typeface="Arial"/>
                <a:sym typeface="Arial"/>
              </a:defRPr>
            </a:lvl6pPr>
            <a:lvl7pPr lvl="6" marR="0" algn="l">
              <a:lnSpc>
                <a:spcPct val="100000"/>
              </a:lnSpc>
              <a:spcBef>
                <a:spcPts val="0"/>
              </a:spcBef>
              <a:spcAft>
                <a:spcPts val="0"/>
              </a:spcAft>
              <a:buSzPts val="1400"/>
              <a:buNone/>
              <a:defRPr b="0" i="0" sz="2400" u="none" cap="none" strike="noStrike">
                <a:solidFill>
                  <a:schemeClr val="dk1"/>
                </a:solidFill>
                <a:latin typeface="Arial"/>
                <a:ea typeface="Arial"/>
                <a:cs typeface="Arial"/>
                <a:sym typeface="Arial"/>
              </a:defRPr>
            </a:lvl7pPr>
            <a:lvl8pPr lvl="7" marR="0" algn="l">
              <a:lnSpc>
                <a:spcPct val="100000"/>
              </a:lnSpc>
              <a:spcBef>
                <a:spcPts val="0"/>
              </a:spcBef>
              <a:spcAft>
                <a:spcPts val="0"/>
              </a:spcAft>
              <a:buSzPts val="1400"/>
              <a:buNone/>
              <a:defRPr b="0" i="0" sz="2400" u="none" cap="none" strike="noStrike">
                <a:solidFill>
                  <a:schemeClr val="dk1"/>
                </a:solidFill>
                <a:latin typeface="Arial"/>
                <a:ea typeface="Arial"/>
                <a:cs typeface="Arial"/>
                <a:sym typeface="Arial"/>
              </a:defRPr>
            </a:lvl8pPr>
            <a:lvl9pPr lvl="8" marR="0" algn="l">
              <a:lnSpc>
                <a:spcPct val="100000"/>
              </a:lnSpc>
              <a:spcBef>
                <a:spcPts val="0"/>
              </a:spcBef>
              <a:spcAft>
                <a:spcPts val="0"/>
              </a:spcAft>
              <a:buSzPts val="1400"/>
              <a:buNone/>
              <a:defRPr b="0" i="0" sz="2400" u="none" cap="none" strike="noStrike">
                <a:solidFill>
                  <a:schemeClr val="dk1"/>
                </a:solidFill>
                <a:latin typeface="Arial"/>
                <a:ea typeface="Arial"/>
                <a:cs typeface="Arial"/>
                <a:sym typeface="Arial"/>
              </a:defRPr>
            </a:lvl9pPr>
          </a:lstStyle>
          <a:p/>
        </p:txBody>
      </p:sp>
      <p:sp>
        <p:nvSpPr>
          <p:cNvPr id="118" name="Google Shape;118;p145"/>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119" name="Shape 119"/>
        <p:cNvGrpSpPr/>
        <p:nvPr/>
      </p:nvGrpSpPr>
      <p:grpSpPr>
        <a:xfrm>
          <a:off x="0" y="0"/>
          <a:ext cx="0" cy="0"/>
          <a:chOff x="0" y="0"/>
          <a:chExt cx="0" cy="0"/>
        </a:xfrm>
      </p:grpSpPr>
      <p:sp>
        <p:nvSpPr>
          <p:cNvPr id="120" name="Google Shape;120;p146"/>
          <p:cNvSpPr txBox="1"/>
          <p:nvPr>
            <p:ph type="title"/>
          </p:nvPr>
        </p:nvSpPr>
        <p:spPr>
          <a:xfrm rot="5400000">
            <a:off x="4732350" y="2171688"/>
            <a:ext cx="5851500" cy="2057400"/>
          </a:xfrm>
          <a:prstGeom prst="rect">
            <a:avLst/>
          </a:prstGeom>
          <a:noFill/>
          <a:ln>
            <a:noFill/>
          </a:ln>
        </p:spPr>
        <p:txBody>
          <a:bodyPr anchorCtr="0" anchor="ctr" bIns="91425" lIns="91425" spcFirstLastPara="1" rIns="91425" wrap="square" tIns="91425">
            <a:noAutofit/>
          </a:bodyPr>
          <a:lstStyle>
            <a:lvl1pPr lvl="0" marR="0" algn="ctr">
              <a:lnSpc>
                <a:spcPct val="100000"/>
              </a:lnSpc>
              <a:spcBef>
                <a:spcPts val="0"/>
              </a:spcBef>
              <a:spcAft>
                <a:spcPts val="0"/>
              </a:spcAft>
              <a:buSzPts val="1400"/>
              <a:buNone/>
              <a:defRPr b="0" i="0" sz="4400" u="none" cap="none" strike="noStrike">
                <a:solidFill>
                  <a:schemeClr val="dk1"/>
                </a:solidFill>
                <a:latin typeface="Calibri"/>
                <a:ea typeface="Calibri"/>
                <a:cs typeface="Calibri"/>
                <a:sym typeface="Calibri"/>
              </a:defRPr>
            </a:lvl1pPr>
            <a:lvl2pPr lvl="1" marR="0" algn="ctr">
              <a:lnSpc>
                <a:spcPct val="100000"/>
              </a:lnSpc>
              <a:spcBef>
                <a:spcPts val="0"/>
              </a:spcBef>
              <a:spcAft>
                <a:spcPts val="0"/>
              </a:spcAft>
              <a:buSzPts val="1400"/>
              <a:buNone/>
              <a:defRPr b="0" i="0" sz="4400" u="none" cap="none" strike="noStrike">
                <a:solidFill>
                  <a:schemeClr val="dk1"/>
                </a:solidFill>
                <a:latin typeface="Calibri"/>
                <a:ea typeface="Calibri"/>
                <a:cs typeface="Calibri"/>
                <a:sym typeface="Calibri"/>
              </a:defRPr>
            </a:lvl2pPr>
            <a:lvl3pPr lvl="2" marR="0" algn="ctr">
              <a:lnSpc>
                <a:spcPct val="100000"/>
              </a:lnSpc>
              <a:spcBef>
                <a:spcPts val="0"/>
              </a:spcBef>
              <a:spcAft>
                <a:spcPts val="0"/>
              </a:spcAft>
              <a:buSzPts val="1400"/>
              <a:buNone/>
              <a:defRPr b="0" i="0" sz="4400" u="none" cap="none" strike="noStrike">
                <a:solidFill>
                  <a:schemeClr val="dk1"/>
                </a:solidFill>
                <a:latin typeface="Calibri"/>
                <a:ea typeface="Calibri"/>
                <a:cs typeface="Calibri"/>
                <a:sym typeface="Calibri"/>
              </a:defRPr>
            </a:lvl3pPr>
            <a:lvl4pPr lvl="3" marR="0" algn="ctr">
              <a:lnSpc>
                <a:spcPct val="100000"/>
              </a:lnSpc>
              <a:spcBef>
                <a:spcPts val="0"/>
              </a:spcBef>
              <a:spcAft>
                <a:spcPts val="0"/>
              </a:spcAft>
              <a:buSzPts val="1400"/>
              <a:buNone/>
              <a:defRPr b="0" i="0" sz="4400" u="none" cap="none" strike="noStrike">
                <a:solidFill>
                  <a:schemeClr val="dk1"/>
                </a:solidFill>
                <a:latin typeface="Calibri"/>
                <a:ea typeface="Calibri"/>
                <a:cs typeface="Calibri"/>
                <a:sym typeface="Calibri"/>
              </a:defRPr>
            </a:lvl4pPr>
            <a:lvl5pPr lvl="4" marR="0" algn="ctr">
              <a:lnSpc>
                <a:spcPct val="100000"/>
              </a:lnSpc>
              <a:spcBef>
                <a:spcPts val="0"/>
              </a:spcBef>
              <a:spcAft>
                <a:spcPts val="0"/>
              </a:spcAft>
              <a:buSzPts val="1400"/>
              <a:buNone/>
              <a:defRPr b="0" i="0" sz="4400" u="none" cap="none" strike="noStrike">
                <a:solidFill>
                  <a:schemeClr val="dk1"/>
                </a:solidFill>
                <a:latin typeface="Calibri"/>
                <a:ea typeface="Calibri"/>
                <a:cs typeface="Calibri"/>
                <a:sym typeface="Calibri"/>
              </a:defRPr>
            </a:lvl5pPr>
            <a:lvl6pPr lvl="5" marR="0" algn="ctr">
              <a:lnSpc>
                <a:spcPct val="100000"/>
              </a:lnSpc>
              <a:spcBef>
                <a:spcPts val="0"/>
              </a:spcBef>
              <a:spcAft>
                <a:spcPts val="0"/>
              </a:spcAft>
              <a:buSzPts val="1400"/>
              <a:buNone/>
              <a:defRPr b="0" i="0" sz="4400" u="none" cap="none" strike="noStrike">
                <a:solidFill>
                  <a:schemeClr val="dk1"/>
                </a:solidFill>
                <a:latin typeface="Calibri"/>
                <a:ea typeface="Calibri"/>
                <a:cs typeface="Calibri"/>
                <a:sym typeface="Calibri"/>
              </a:defRPr>
            </a:lvl6pPr>
            <a:lvl7pPr lvl="6" marR="0" algn="ctr">
              <a:lnSpc>
                <a:spcPct val="100000"/>
              </a:lnSpc>
              <a:spcBef>
                <a:spcPts val="0"/>
              </a:spcBef>
              <a:spcAft>
                <a:spcPts val="0"/>
              </a:spcAft>
              <a:buSzPts val="1400"/>
              <a:buNone/>
              <a:defRPr b="0" i="0" sz="4400" u="none" cap="none" strike="noStrike">
                <a:solidFill>
                  <a:schemeClr val="dk1"/>
                </a:solidFill>
                <a:latin typeface="Calibri"/>
                <a:ea typeface="Calibri"/>
                <a:cs typeface="Calibri"/>
                <a:sym typeface="Calibri"/>
              </a:defRPr>
            </a:lvl7pPr>
            <a:lvl8pPr lvl="7" marR="0" algn="ctr">
              <a:lnSpc>
                <a:spcPct val="100000"/>
              </a:lnSpc>
              <a:spcBef>
                <a:spcPts val="0"/>
              </a:spcBef>
              <a:spcAft>
                <a:spcPts val="0"/>
              </a:spcAft>
              <a:buSzPts val="1400"/>
              <a:buNone/>
              <a:defRPr b="0" i="0" sz="4400" u="none" cap="none" strike="noStrike">
                <a:solidFill>
                  <a:schemeClr val="dk1"/>
                </a:solidFill>
                <a:latin typeface="Calibri"/>
                <a:ea typeface="Calibri"/>
                <a:cs typeface="Calibri"/>
                <a:sym typeface="Calibri"/>
              </a:defRPr>
            </a:lvl8pPr>
            <a:lvl9pPr lvl="8" marR="0" algn="ctr">
              <a:lnSpc>
                <a:spcPct val="100000"/>
              </a:lnSpc>
              <a:spcBef>
                <a:spcPts val="0"/>
              </a:spcBef>
              <a:spcAft>
                <a:spcPts val="0"/>
              </a:spcAft>
              <a:buSzPts val="1400"/>
              <a:buNone/>
              <a:defRPr b="0" i="0" sz="4400" u="none" cap="none" strike="noStrike">
                <a:solidFill>
                  <a:schemeClr val="dk1"/>
                </a:solidFill>
                <a:latin typeface="Calibri"/>
                <a:ea typeface="Calibri"/>
                <a:cs typeface="Calibri"/>
                <a:sym typeface="Calibri"/>
              </a:defRPr>
            </a:lvl9pPr>
          </a:lstStyle>
          <a:p/>
        </p:txBody>
      </p:sp>
      <p:sp>
        <p:nvSpPr>
          <p:cNvPr id="121" name="Google Shape;121;p146"/>
          <p:cNvSpPr txBox="1"/>
          <p:nvPr>
            <p:ph idx="1" type="body"/>
          </p:nvPr>
        </p:nvSpPr>
        <p:spPr>
          <a:xfrm rot="5400000">
            <a:off x="541350" y="190488"/>
            <a:ext cx="5851500" cy="6019800"/>
          </a:xfrm>
          <a:prstGeom prst="rect">
            <a:avLst/>
          </a:prstGeom>
          <a:noFill/>
          <a:ln>
            <a:noFill/>
          </a:ln>
        </p:spPr>
        <p:txBody>
          <a:bodyPr anchorCtr="0" anchor="t" bIns="91425" lIns="91425" spcFirstLastPara="1" rIns="91425" wrap="square" tIns="91425">
            <a:noAutofit/>
          </a:bodyPr>
          <a:lstStyle>
            <a:lvl1pPr indent="-431800" lvl="0" marL="457200" marR="0" algn="l">
              <a:lnSpc>
                <a:spcPct val="100000"/>
              </a:lnSpc>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22" name="Google Shape;122;p146"/>
          <p:cNvSpPr txBox="1"/>
          <p:nvPr>
            <p:ph idx="10" type="dt"/>
          </p:nvPr>
        </p:nvSpPr>
        <p:spPr>
          <a:xfrm>
            <a:off x="457200" y="6356350"/>
            <a:ext cx="2133600" cy="365100"/>
          </a:xfrm>
          <a:prstGeom prst="rect">
            <a:avLst/>
          </a:prstGeom>
          <a:noFill/>
          <a:ln>
            <a:noFill/>
          </a:ln>
        </p:spPr>
        <p:txBody>
          <a:bodyPr anchorCtr="0" anchor="ctr" bIns="91425" lIns="91425" spcFirstLastPara="1" rIns="91425" wrap="square" tIns="91425">
            <a:noAutofit/>
          </a:bodyPr>
          <a:lstStyle>
            <a:lvl1pPr lvl="0" marR="0" algn="l">
              <a:lnSpc>
                <a:spcPct val="100000"/>
              </a:lnSpc>
              <a:spcBef>
                <a:spcPts val="0"/>
              </a:spcBef>
              <a:spcAft>
                <a:spcPts val="0"/>
              </a:spcAft>
              <a:buSzPts val="1400"/>
              <a:buNone/>
              <a:defRPr b="0" i="0" sz="1200" u="none" cap="none" strike="noStrike">
                <a:solidFill>
                  <a:srgbClr val="888888"/>
                </a:solidFill>
                <a:latin typeface="Arial"/>
                <a:ea typeface="Arial"/>
                <a:cs typeface="Arial"/>
                <a:sym typeface="Arial"/>
              </a:defRPr>
            </a:lvl1pPr>
            <a:lvl2pPr lvl="1" marR="0" algn="l">
              <a:lnSpc>
                <a:spcPct val="100000"/>
              </a:lnSpc>
              <a:spcBef>
                <a:spcPts val="0"/>
              </a:spcBef>
              <a:spcAft>
                <a:spcPts val="0"/>
              </a:spcAft>
              <a:buSzPts val="1400"/>
              <a:buNone/>
              <a:defRPr b="0" i="0" sz="2400" u="none" cap="none" strike="noStrike">
                <a:solidFill>
                  <a:schemeClr val="dk1"/>
                </a:solidFill>
                <a:latin typeface="Arial"/>
                <a:ea typeface="Arial"/>
                <a:cs typeface="Arial"/>
                <a:sym typeface="Arial"/>
              </a:defRPr>
            </a:lvl2pPr>
            <a:lvl3pPr lvl="2" marR="0" algn="l">
              <a:lnSpc>
                <a:spcPct val="100000"/>
              </a:lnSpc>
              <a:spcBef>
                <a:spcPts val="0"/>
              </a:spcBef>
              <a:spcAft>
                <a:spcPts val="0"/>
              </a:spcAft>
              <a:buSzPts val="1400"/>
              <a:buNone/>
              <a:defRPr b="0" i="0" sz="2400" u="none" cap="none" strike="noStrike">
                <a:solidFill>
                  <a:schemeClr val="dk1"/>
                </a:solidFill>
                <a:latin typeface="Arial"/>
                <a:ea typeface="Arial"/>
                <a:cs typeface="Arial"/>
                <a:sym typeface="Arial"/>
              </a:defRPr>
            </a:lvl3pPr>
            <a:lvl4pPr lvl="3" marR="0" algn="l">
              <a:lnSpc>
                <a:spcPct val="100000"/>
              </a:lnSpc>
              <a:spcBef>
                <a:spcPts val="0"/>
              </a:spcBef>
              <a:spcAft>
                <a:spcPts val="0"/>
              </a:spcAft>
              <a:buSzPts val="1400"/>
              <a:buNone/>
              <a:defRPr b="0" i="0" sz="2400" u="none" cap="none" strike="noStrike">
                <a:solidFill>
                  <a:schemeClr val="dk1"/>
                </a:solidFill>
                <a:latin typeface="Arial"/>
                <a:ea typeface="Arial"/>
                <a:cs typeface="Arial"/>
                <a:sym typeface="Arial"/>
              </a:defRPr>
            </a:lvl4pPr>
            <a:lvl5pPr lvl="4" marR="0" algn="l">
              <a:lnSpc>
                <a:spcPct val="100000"/>
              </a:lnSpc>
              <a:spcBef>
                <a:spcPts val="0"/>
              </a:spcBef>
              <a:spcAft>
                <a:spcPts val="0"/>
              </a:spcAft>
              <a:buSzPts val="1400"/>
              <a:buNone/>
              <a:defRPr b="0" i="0" sz="2400" u="none" cap="none" strike="noStrike">
                <a:solidFill>
                  <a:schemeClr val="dk1"/>
                </a:solidFill>
                <a:latin typeface="Arial"/>
                <a:ea typeface="Arial"/>
                <a:cs typeface="Arial"/>
                <a:sym typeface="Arial"/>
              </a:defRPr>
            </a:lvl5pPr>
            <a:lvl6pPr lvl="5" marR="0" algn="l">
              <a:lnSpc>
                <a:spcPct val="100000"/>
              </a:lnSpc>
              <a:spcBef>
                <a:spcPts val="0"/>
              </a:spcBef>
              <a:spcAft>
                <a:spcPts val="0"/>
              </a:spcAft>
              <a:buSzPts val="1400"/>
              <a:buNone/>
              <a:defRPr b="0" i="0" sz="2400" u="none" cap="none" strike="noStrike">
                <a:solidFill>
                  <a:schemeClr val="dk1"/>
                </a:solidFill>
                <a:latin typeface="Arial"/>
                <a:ea typeface="Arial"/>
                <a:cs typeface="Arial"/>
                <a:sym typeface="Arial"/>
              </a:defRPr>
            </a:lvl6pPr>
            <a:lvl7pPr lvl="6" marR="0" algn="l">
              <a:lnSpc>
                <a:spcPct val="100000"/>
              </a:lnSpc>
              <a:spcBef>
                <a:spcPts val="0"/>
              </a:spcBef>
              <a:spcAft>
                <a:spcPts val="0"/>
              </a:spcAft>
              <a:buSzPts val="1400"/>
              <a:buNone/>
              <a:defRPr b="0" i="0" sz="2400" u="none" cap="none" strike="noStrike">
                <a:solidFill>
                  <a:schemeClr val="dk1"/>
                </a:solidFill>
                <a:latin typeface="Arial"/>
                <a:ea typeface="Arial"/>
                <a:cs typeface="Arial"/>
                <a:sym typeface="Arial"/>
              </a:defRPr>
            </a:lvl7pPr>
            <a:lvl8pPr lvl="7" marR="0" algn="l">
              <a:lnSpc>
                <a:spcPct val="100000"/>
              </a:lnSpc>
              <a:spcBef>
                <a:spcPts val="0"/>
              </a:spcBef>
              <a:spcAft>
                <a:spcPts val="0"/>
              </a:spcAft>
              <a:buSzPts val="1400"/>
              <a:buNone/>
              <a:defRPr b="0" i="0" sz="2400" u="none" cap="none" strike="noStrike">
                <a:solidFill>
                  <a:schemeClr val="dk1"/>
                </a:solidFill>
                <a:latin typeface="Arial"/>
                <a:ea typeface="Arial"/>
                <a:cs typeface="Arial"/>
                <a:sym typeface="Arial"/>
              </a:defRPr>
            </a:lvl8pPr>
            <a:lvl9pPr lvl="8" marR="0" algn="l">
              <a:lnSpc>
                <a:spcPct val="100000"/>
              </a:lnSpc>
              <a:spcBef>
                <a:spcPts val="0"/>
              </a:spcBef>
              <a:spcAft>
                <a:spcPts val="0"/>
              </a:spcAft>
              <a:buSzPts val="1400"/>
              <a:buNone/>
              <a:defRPr b="0" i="0" sz="2400" u="none" cap="none" strike="noStrike">
                <a:solidFill>
                  <a:schemeClr val="dk1"/>
                </a:solidFill>
                <a:latin typeface="Arial"/>
                <a:ea typeface="Arial"/>
                <a:cs typeface="Arial"/>
                <a:sym typeface="Arial"/>
              </a:defRPr>
            </a:lvl9pPr>
          </a:lstStyle>
          <a:p/>
        </p:txBody>
      </p:sp>
      <p:sp>
        <p:nvSpPr>
          <p:cNvPr id="123" name="Google Shape;123;p146"/>
          <p:cNvSpPr txBox="1"/>
          <p:nvPr>
            <p:ph idx="11" type="ftr"/>
          </p:nvPr>
        </p:nvSpPr>
        <p:spPr>
          <a:xfrm>
            <a:off x="3124200" y="6356350"/>
            <a:ext cx="2895600" cy="365100"/>
          </a:xfrm>
          <a:prstGeom prst="rect">
            <a:avLst/>
          </a:prstGeom>
          <a:noFill/>
          <a:ln>
            <a:noFill/>
          </a:ln>
        </p:spPr>
        <p:txBody>
          <a:bodyPr anchorCtr="0" anchor="ctr" bIns="91425" lIns="91425" spcFirstLastPara="1" rIns="91425" wrap="square" tIns="91425">
            <a:noAutofit/>
          </a:bodyPr>
          <a:lstStyle>
            <a:lvl1pPr lvl="0" marR="0" algn="ctr">
              <a:lnSpc>
                <a:spcPct val="100000"/>
              </a:lnSpc>
              <a:spcBef>
                <a:spcPts val="0"/>
              </a:spcBef>
              <a:spcAft>
                <a:spcPts val="0"/>
              </a:spcAft>
              <a:buSzPts val="1400"/>
              <a:buNone/>
              <a:defRPr b="0" i="0" sz="1200" u="none" cap="none" strike="noStrike">
                <a:solidFill>
                  <a:srgbClr val="888888"/>
                </a:solidFill>
                <a:latin typeface="Arial"/>
                <a:ea typeface="Arial"/>
                <a:cs typeface="Arial"/>
                <a:sym typeface="Arial"/>
              </a:defRPr>
            </a:lvl1pPr>
            <a:lvl2pPr lvl="1" marR="0" algn="l">
              <a:lnSpc>
                <a:spcPct val="100000"/>
              </a:lnSpc>
              <a:spcBef>
                <a:spcPts val="0"/>
              </a:spcBef>
              <a:spcAft>
                <a:spcPts val="0"/>
              </a:spcAft>
              <a:buSzPts val="1400"/>
              <a:buNone/>
              <a:defRPr b="0" i="0" sz="2400" u="none" cap="none" strike="noStrike">
                <a:solidFill>
                  <a:schemeClr val="dk1"/>
                </a:solidFill>
                <a:latin typeface="Arial"/>
                <a:ea typeface="Arial"/>
                <a:cs typeface="Arial"/>
                <a:sym typeface="Arial"/>
              </a:defRPr>
            </a:lvl2pPr>
            <a:lvl3pPr lvl="2" marR="0" algn="l">
              <a:lnSpc>
                <a:spcPct val="100000"/>
              </a:lnSpc>
              <a:spcBef>
                <a:spcPts val="0"/>
              </a:spcBef>
              <a:spcAft>
                <a:spcPts val="0"/>
              </a:spcAft>
              <a:buSzPts val="1400"/>
              <a:buNone/>
              <a:defRPr b="0" i="0" sz="2400" u="none" cap="none" strike="noStrike">
                <a:solidFill>
                  <a:schemeClr val="dk1"/>
                </a:solidFill>
                <a:latin typeface="Arial"/>
                <a:ea typeface="Arial"/>
                <a:cs typeface="Arial"/>
                <a:sym typeface="Arial"/>
              </a:defRPr>
            </a:lvl3pPr>
            <a:lvl4pPr lvl="3" marR="0" algn="l">
              <a:lnSpc>
                <a:spcPct val="100000"/>
              </a:lnSpc>
              <a:spcBef>
                <a:spcPts val="0"/>
              </a:spcBef>
              <a:spcAft>
                <a:spcPts val="0"/>
              </a:spcAft>
              <a:buSzPts val="1400"/>
              <a:buNone/>
              <a:defRPr b="0" i="0" sz="2400" u="none" cap="none" strike="noStrike">
                <a:solidFill>
                  <a:schemeClr val="dk1"/>
                </a:solidFill>
                <a:latin typeface="Arial"/>
                <a:ea typeface="Arial"/>
                <a:cs typeface="Arial"/>
                <a:sym typeface="Arial"/>
              </a:defRPr>
            </a:lvl4pPr>
            <a:lvl5pPr lvl="4" marR="0" algn="l">
              <a:lnSpc>
                <a:spcPct val="100000"/>
              </a:lnSpc>
              <a:spcBef>
                <a:spcPts val="0"/>
              </a:spcBef>
              <a:spcAft>
                <a:spcPts val="0"/>
              </a:spcAft>
              <a:buSzPts val="1400"/>
              <a:buNone/>
              <a:defRPr b="0" i="0" sz="2400" u="none" cap="none" strike="noStrike">
                <a:solidFill>
                  <a:schemeClr val="dk1"/>
                </a:solidFill>
                <a:latin typeface="Arial"/>
                <a:ea typeface="Arial"/>
                <a:cs typeface="Arial"/>
                <a:sym typeface="Arial"/>
              </a:defRPr>
            </a:lvl5pPr>
            <a:lvl6pPr lvl="5" marR="0" algn="l">
              <a:lnSpc>
                <a:spcPct val="100000"/>
              </a:lnSpc>
              <a:spcBef>
                <a:spcPts val="0"/>
              </a:spcBef>
              <a:spcAft>
                <a:spcPts val="0"/>
              </a:spcAft>
              <a:buSzPts val="1400"/>
              <a:buNone/>
              <a:defRPr b="0" i="0" sz="2400" u="none" cap="none" strike="noStrike">
                <a:solidFill>
                  <a:schemeClr val="dk1"/>
                </a:solidFill>
                <a:latin typeface="Arial"/>
                <a:ea typeface="Arial"/>
                <a:cs typeface="Arial"/>
                <a:sym typeface="Arial"/>
              </a:defRPr>
            </a:lvl6pPr>
            <a:lvl7pPr lvl="6" marR="0" algn="l">
              <a:lnSpc>
                <a:spcPct val="100000"/>
              </a:lnSpc>
              <a:spcBef>
                <a:spcPts val="0"/>
              </a:spcBef>
              <a:spcAft>
                <a:spcPts val="0"/>
              </a:spcAft>
              <a:buSzPts val="1400"/>
              <a:buNone/>
              <a:defRPr b="0" i="0" sz="2400" u="none" cap="none" strike="noStrike">
                <a:solidFill>
                  <a:schemeClr val="dk1"/>
                </a:solidFill>
                <a:latin typeface="Arial"/>
                <a:ea typeface="Arial"/>
                <a:cs typeface="Arial"/>
                <a:sym typeface="Arial"/>
              </a:defRPr>
            </a:lvl7pPr>
            <a:lvl8pPr lvl="7" marR="0" algn="l">
              <a:lnSpc>
                <a:spcPct val="100000"/>
              </a:lnSpc>
              <a:spcBef>
                <a:spcPts val="0"/>
              </a:spcBef>
              <a:spcAft>
                <a:spcPts val="0"/>
              </a:spcAft>
              <a:buSzPts val="1400"/>
              <a:buNone/>
              <a:defRPr b="0" i="0" sz="2400" u="none" cap="none" strike="noStrike">
                <a:solidFill>
                  <a:schemeClr val="dk1"/>
                </a:solidFill>
                <a:latin typeface="Arial"/>
                <a:ea typeface="Arial"/>
                <a:cs typeface="Arial"/>
                <a:sym typeface="Arial"/>
              </a:defRPr>
            </a:lvl8pPr>
            <a:lvl9pPr lvl="8" marR="0" algn="l">
              <a:lnSpc>
                <a:spcPct val="100000"/>
              </a:lnSpc>
              <a:spcBef>
                <a:spcPts val="0"/>
              </a:spcBef>
              <a:spcAft>
                <a:spcPts val="0"/>
              </a:spcAft>
              <a:buSzPts val="1400"/>
              <a:buNone/>
              <a:defRPr b="0" i="0" sz="2400" u="none" cap="none" strike="noStrike">
                <a:solidFill>
                  <a:schemeClr val="dk1"/>
                </a:solidFill>
                <a:latin typeface="Arial"/>
                <a:ea typeface="Arial"/>
                <a:cs typeface="Arial"/>
                <a:sym typeface="Arial"/>
              </a:defRPr>
            </a:lvl9pPr>
          </a:lstStyle>
          <a:p/>
        </p:txBody>
      </p:sp>
      <p:sp>
        <p:nvSpPr>
          <p:cNvPr id="124" name="Google Shape;124;p146"/>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31" name="Shape 131"/>
        <p:cNvGrpSpPr/>
        <p:nvPr/>
      </p:nvGrpSpPr>
      <p:grpSpPr>
        <a:xfrm>
          <a:off x="0" y="0"/>
          <a:ext cx="0" cy="0"/>
          <a:chOff x="0" y="0"/>
          <a:chExt cx="0" cy="0"/>
        </a:xfrm>
      </p:grpSpPr>
      <p:sp>
        <p:nvSpPr>
          <p:cNvPr id="132" name="Google Shape;132;p115"/>
          <p:cNvSpPr txBox="1"/>
          <p:nvPr>
            <p:ph type="title"/>
          </p:nvPr>
        </p:nvSpPr>
        <p:spPr>
          <a:xfrm>
            <a:off x="311700" y="593367"/>
            <a:ext cx="8520600" cy="763500"/>
          </a:xfrm>
          <a:prstGeom prst="rect">
            <a:avLst/>
          </a:prstGeom>
          <a:noFill/>
          <a:ln>
            <a:noFill/>
          </a:ln>
        </p:spPr>
        <p:txBody>
          <a:bodyPr anchorCtr="0" anchor="t" bIns="91425" lIns="91425" spcFirstLastPara="1" rIns="91425" wrap="square" tIns="91425">
            <a:noAutofit/>
          </a:bodyPr>
          <a:lstStyle>
            <a:lvl1pPr lvl="0" algn="l">
              <a:lnSpc>
                <a:spcPct val="90000"/>
              </a:lnSpc>
              <a:spcBef>
                <a:spcPts val="0"/>
              </a:spcBef>
              <a:spcAft>
                <a:spcPts val="0"/>
              </a:spcAft>
              <a:buClr>
                <a:schemeClr val="dk1"/>
              </a:buClr>
              <a:buSzPts val="2800"/>
              <a:buFont typeface="Calibri"/>
              <a:buNone/>
              <a:defRPr b="1">
                <a:latin typeface="Calibri"/>
                <a:ea typeface="Calibri"/>
                <a:cs typeface="Calibri"/>
                <a:sym typeface="Calibri"/>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133" name="Google Shape;133;p115"/>
          <p:cNvSpPr txBox="1"/>
          <p:nvPr>
            <p:ph idx="1" type="body"/>
          </p:nvPr>
        </p:nvSpPr>
        <p:spPr>
          <a:xfrm>
            <a:off x="311700" y="1536633"/>
            <a:ext cx="8520600" cy="4555200"/>
          </a:xfrm>
          <a:prstGeom prst="rect">
            <a:avLst/>
          </a:prstGeom>
          <a:noFill/>
          <a:ln>
            <a:noFill/>
          </a:ln>
        </p:spPr>
        <p:txBody>
          <a:bodyPr anchorCtr="0" anchor="t" bIns="91425" lIns="91425" spcFirstLastPara="1" rIns="91425" wrap="square" tIns="91425">
            <a:noAutofit/>
          </a:bodyPr>
          <a:lstStyle>
            <a:lvl1pPr indent="-342900" lvl="0" marL="457200" algn="l">
              <a:lnSpc>
                <a:spcPct val="90000"/>
              </a:lnSpc>
              <a:spcBef>
                <a:spcPts val="0"/>
              </a:spcBef>
              <a:spcAft>
                <a:spcPts val="0"/>
              </a:spcAft>
              <a:buClr>
                <a:schemeClr val="dk1"/>
              </a:buClr>
              <a:buSzPts val="1800"/>
              <a:buChar char="●"/>
              <a:defRPr/>
            </a:lvl1pPr>
            <a:lvl2pPr indent="-317500" lvl="1" marL="914400" algn="l">
              <a:lnSpc>
                <a:spcPct val="90000"/>
              </a:lnSpc>
              <a:spcBef>
                <a:spcPts val="1600"/>
              </a:spcBef>
              <a:spcAft>
                <a:spcPts val="0"/>
              </a:spcAft>
              <a:buClr>
                <a:schemeClr val="dk1"/>
              </a:buClr>
              <a:buSzPts val="1400"/>
              <a:buChar char="○"/>
              <a:defRPr/>
            </a:lvl2pPr>
            <a:lvl3pPr indent="-317500" lvl="2" marL="1371600" algn="l">
              <a:lnSpc>
                <a:spcPct val="90000"/>
              </a:lnSpc>
              <a:spcBef>
                <a:spcPts val="1600"/>
              </a:spcBef>
              <a:spcAft>
                <a:spcPts val="0"/>
              </a:spcAft>
              <a:buClr>
                <a:schemeClr val="dk1"/>
              </a:buClr>
              <a:buSzPts val="1400"/>
              <a:buChar char="■"/>
              <a:defRPr/>
            </a:lvl3pPr>
            <a:lvl4pPr indent="-317500" lvl="3" marL="1828800" algn="l">
              <a:lnSpc>
                <a:spcPct val="90000"/>
              </a:lnSpc>
              <a:spcBef>
                <a:spcPts val="1600"/>
              </a:spcBef>
              <a:spcAft>
                <a:spcPts val="0"/>
              </a:spcAft>
              <a:buClr>
                <a:schemeClr val="dk1"/>
              </a:buClr>
              <a:buSzPts val="1400"/>
              <a:buChar char="●"/>
              <a:defRPr/>
            </a:lvl4pPr>
            <a:lvl5pPr indent="-317500" lvl="4" marL="2286000" algn="l">
              <a:lnSpc>
                <a:spcPct val="90000"/>
              </a:lnSpc>
              <a:spcBef>
                <a:spcPts val="1600"/>
              </a:spcBef>
              <a:spcAft>
                <a:spcPts val="0"/>
              </a:spcAft>
              <a:buClr>
                <a:schemeClr val="dk1"/>
              </a:buClr>
              <a:buSzPts val="1400"/>
              <a:buChar char="○"/>
              <a:defRPr/>
            </a:lvl5pPr>
            <a:lvl6pPr indent="-317500" lvl="5" marL="2743200" algn="l">
              <a:lnSpc>
                <a:spcPct val="90000"/>
              </a:lnSpc>
              <a:spcBef>
                <a:spcPts val="1600"/>
              </a:spcBef>
              <a:spcAft>
                <a:spcPts val="0"/>
              </a:spcAft>
              <a:buClr>
                <a:schemeClr val="dk1"/>
              </a:buClr>
              <a:buSzPts val="1400"/>
              <a:buChar char="■"/>
              <a:defRPr/>
            </a:lvl6pPr>
            <a:lvl7pPr indent="-317500" lvl="6" marL="3200400" algn="l">
              <a:lnSpc>
                <a:spcPct val="90000"/>
              </a:lnSpc>
              <a:spcBef>
                <a:spcPts val="1600"/>
              </a:spcBef>
              <a:spcAft>
                <a:spcPts val="0"/>
              </a:spcAft>
              <a:buClr>
                <a:schemeClr val="dk1"/>
              </a:buClr>
              <a:buSzPts val="1400"/>
              <a:buChar char="●"/>
              <a:defRPr/>
            </a:lvl7pPr>
            <a:lvl8pPr indent="-317500" lvl="7" marL="3657600" algn="l">
              <a:lnSpc>
                <a:spcPct val="90000"/>
              </a:lnSpc>
              <a:spcBef>
                <a:spcPts val="1600"/>
              </a:spcBef>
              <a:spcAft>
                <a:spcPts val="0"/>
              </a:spcAft>
              <a:buClr>
                <a:schemeClr val="dk1"/>
              </a:buClr>
              <a:buSzPts val="1400"/>
              <a:buChar char="○"/>
              <a:defRPr/>
            </a:lvl8pPr>
            <a:lvl9pPr indent="-317500" lvl="8" marL="4114800" algn="l">
              <a:lnSpc>
                <a:spcPct val="90000"/>
              </a:lnSpc>
              <a:spcBef>
                <a:spcPts val="1600"/>
              </a:spcBef>
              <a:spcAft>
                <a:spcPts val="1600"/>
              </a:spcAft>
              <a:buClr>
                <a:schemeClr val="dk1"/>
              </a:buClr>
              <a:buSzPts val="1400"/>
              <a:buChar char="■"/>
              <a:defRPr/>
            </a:lvl9pPr>
          </a:lstStyle>
          <a:p/>
        </p:txBody>
      </p:sp>
      <p:sp>
        <p:nvSpPr>
          <p:cNvPr id="134" name="Google Shape;134;p115"/>
          <p:cNvSpPr txBox="1"/>
          <p:nvPr>
            <p:ph idx="12" type="sldNum"/>
          </p:nvPr>
        </p:nvSpPr>
        <p:spPr>
          <a:xfrm>
            <a:off x="8472458" y="6217622"/>
            <a:ext cx="548700" cy="5247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35" name="Shape 135"/>
        <p:cNvGrpSpPr/>
        <p:nvPr/>
      </p:nvGrpSpPr>
      <p:grpSpPr>
        <a:xfrm>
          <a:off x="0" y="0"/>
          <a:ext cx="0" cy="0"/>
          <a:chOff x="0" y="0"/>
          <a:chExt cx="0" cy="0"/>
        </a:xfrm>
      </p:grpSpPr>
      <p:sp>
        <p:nvSpPr>
          <p:cNvPr id="136" name="Google Shape;136;p125"/>
          <p:cNvSpPr txBox="1"/>
          <p:nvPr>
            <p:ph type="ctrTitle"/>
          </p:nvPr>
        </p:nvSpPr>
        <p:spPr>
          <a:xfrm>
            <a:off x="1143000" y="1122363"/>
            <a:ext cx="6858000" cy="2387700"/>
          </a:xfrm>
          <a:prstGeom prst="rect">
            <a:avLst/>
          </a:prstGeom>
          <a:noFill/>
          <a:ln>
            <a:noFill/>
          </a:ln>
        </p:spPr>
        <p:txBody>
          <a:bodyPr anchorCtr="0" anchor="b" bIns="45700" lIns="91425" spcFirstLastPara="1" rIns="91425" wrap="square" tIns="45700">
            <a:noAutofit/>
          </a:bodyPr>
          <a:lstStyle>
            <a:lvl1pPr lvl="0" algn="ctr">
              <a:lnSpc>
                <a:spcPct val="90000"/>
              </a:lnSpc>
              <a:spcBef>
                <a:spcPts val="0"/>
              </a:spcBef>
              <a:spcAft>
                <a:spcPts val="0"/>
              </a:spcAft>
              <a:buClr>
                <a:schemeClr val="dk1"/>
              </a:buClr>
              <a:buSzPts val="4500"/>
              <a:buFont typeface="Calibri"/>
              <a:buNone/>
              <a:defRPr sz="45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7" name="Google Shape;137;p125"/>
          <p:cNvSpPr txBox="1"/>
          <p:nvPr>
            <p:ph idx="1" type="subTitle"/>
          </p:nvPr>
        </p:nvSpPr>
        <p:spPr>
          <a:xfrm>
            <a:off x="1143000" y="3602038"/>
            <a:ext cx="6858000" cy="1655700"/>
          </a:xfrm>
          <a:prstGeom prst="rect">
            <a:avLst/>
          </a:prstGeom>
          <a:noFill/>
          <a:ln>
            <a:noFill/>
          </a:ln>
        </p:spPr>
        <p:txBody>
          <a:bodyPr anchorCtr="0" anchor="t" bIns="45700" lIns="91425" spcFirstLastPara="1" rIns="91425" wrap="square" tIns="45700">
            <a:noAutofit/>
          </a:bodyPr>
          <a:lstStyle>
            <a:lvl1pPr lvl="0" algn="ctr">
              <a:lnSpc>
                <a:spcPct val="90000"/>
              </a:lnSpc>
              <a:spcBef>
                <a:spcPts val="750"/>
              </a:spcBef>
              <a:spcAft>
                <a:spcPts val="0"/>
              </a:spcAft>
              <a:buClr>
                <a:schemeClr val="dk1"/>
              </a:buClr>
              <a:buSzPts val="1800"/>
              <a:buNone/>
              <a:defRPr sz="1800"/>
            </a:lvl1pPr>
            <a:lvl2pPr lvl="1" algn="ctr">
              <a:lnSpc>
                <a:spcPct val="90000"/>
              </a:lnSpc>
              <a:spcBef>
                <a:spcPts val="375"/>
              </a:spcBef>
              <a:spcAft>
                <a:spcPts val="0"/>
              </a:spcAft>
              <a:buClr>
                <a:schemeClr val="dk1"/>
              </a:buClr>
              <a:buSzPts val="1500"/>
              <a:buNone/>
              <a:defRPr sz="1500"/>
            </a:lvl2pPr>
            <a:lvl3pPr lvl="2" algn="ctr">
              <a:lnSpc>
                <a:spcPct val="90000"/>
              </a:lnSpc>
              <a:spcBef>
                <a:spcPts val="375"/>
              </a:spcBef>
              <a:spcAft>
                <a:spcPts val="0"/>
              </a:spcAft>
              <a:buClr>
                <a:schemeClr val="dk1"/>
              </a:buClr>
              <a:buSzPts val="1350"/>
              <a:buNone/>
              <a:defRPr sz="1350"/>
            </a:lvl3pPr>
            <a:lvl4pPr lvl="3" algn="ctr">
              <a:lnSpc>
                <a:spcPct val="90000"/>
              </a:lnSpc>
              <a:spcBef>
                <a:spcPts val="375"/>
              </a:spcBef>
              <a:spcAft>
                <a:spcPts val="0"/>
              </a:spcAft>
              <a:buClr>
                <a:schemeClr val="dk1"/>
              </a:buClr>
              <a:buSzPts val="1200"/>
              <a:buNone/>
              <a:defRPr sz="1200"/>
            </a:lvl4pPr>
            <a:lvl5pPr lvl="4" algn="ctr">
              <a:lnSpc>
                <a:spcPct val="90000"/>
              </a:lnSpc>
              <a:spcBef>
                <a:spcPts val="375"/>
              </a:spcBef>
              <a:spcAft>
                <a:spcPts val="0"/>
              </a:spcAft>
              <a:buClr>
                <a:schemeClr val="dk1"/>
              </a:buClr>
              <a:buSzPts val="1200"/>
              <a:buNone/>
              <a:defRPr sz="1200"/>
            </a:lvl5pPr>
            <a:lvl6pPr lvl="5" algn="ctr">
              <a:lnSpc>
                <a:spcPct val="90000"/>
              </a:lnSpc>
              <a:spcBef>
                <a:spcPts val="375"/>
              </a:spcBef>
              <a:spcAft>
                <a:spcPts val="0"/>
              </a:spcAft>
              <a:buClr>
                <a:schemeClr val="dk1"/>
              </a:buClr>
              <a:buSzPts val="1200"/>
              <a:buNone/>
              <a:defRPr sz="1200"/>
            </a:lvl6pPr>
            <a:lvl7pPr lvl="6" algn="ctr">
              <a:lnSpc>
                <a:spcPct val="90000"/>
              </a:lnSpc>
              <a:spcBef>
                <a:spcPts val="375"/>
              </a:spcBef>
              <a:spcAft>
                <a:spcPts val="0"/>
              </a:spcAft>
              <a:buClr>
                <a:schemeClr val="dk1"/>
              </a:buClr>
              <a:buSzPts val="1200"/>
              <a:buNone/>
              <a:defRPr sz="1200"/>
            </a:lvl7pPr>
            <a:lvl8pPr lvl="7" algn="ctr">
              <a:lnSpc>
                <a:spcPct val="90000"/>
              </a:lnSpc>
              <a:spcBef>
                <a:spcPts val="375"/>
              </a:spcBef>
              <a:spcAft>
                <a:spcPts val="0"/>
              </a:spcAft>
              <a:buClr>
                <a:schemeClr val="dk1"/>
              </a:buClr>
              <a:buSzPts val="1200"/>
              <a:buNone/>
              <a:defRPr sz="1200"/>
            </a:lvl8pPr>
            <a:lvl9pPr lvl="8" algn="ctr">
              <a:lnSpc>
                <a:spcPct val="90000"/>
              </a:lnSpc>
              <a:spcBef>
                <a:spcPts val="375"/>
              </a:spcBef>
              <a:spcAft>
                <a:spcPts val="0"/>
              </a:spcAft>
              <a:buClr>
                <a:schemeClr val="dk1"/>
              </a:buClr>
              <a:buSzPts val="1200"/>
              <a:buNone/>
              <a:defRPr sz="1200"/>
            </a:lvl9pPr>
          </a:lstStyle>
          <a:p/>
        </p:txBody>
      </p:sp>
      <p:sp>
        <p:nvSpPr>
          <p:cNvPr id="138" name="Google Shape;138;p125"/>
          <p:cNvSpPr txBox="1"/>
          <p:nvPr>
            <p:ph idx="10" type="dt"/>
          </p:nvPr>
        </p:nvSpPr>
        <p:spPr>
          <a:xfrm>
            <a:off x="628650" y="6356351"/>
            <a:ext cx="20574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9" name="Google Shape;139;p125"/>
          <p:cNvSpPr txBox="1"/>
          <p:nvPr>
            <p:ph idx="11" type="ftr"/>
          </p:nvPr>
        </p:nvSpPr>
        <p:spPr>
          <a:xfrm>
            <a:off x="3028950" y="6356351"/>
            <a:ext cx="30861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40" name="Google Shape;140;p125"/>
          <p:cNvSpPr txBox="1"/>
          <p:nvPr>
            <p:ph idx="12" type="sldNum"/>
          </p:nvPr>
        </p:nvSpPr>
        <p:spPr>
          <a:xfrm>
            <a:off x="6457950" y="6356351"/>
            <a:ext cx="20574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41" name="Shape 141"/>
        <p:cNvGrpSpPr/>
        <p:nvPr/>
      </p:nvGrpSpPr>
      <p:grpSpPr>
        <a:xfrm>
          <a:off x="0" y="0"/>
          <a:ext cx="0" cy="0"/>
          <a:chOff x="0" y="0"/>
          <a:chExt cx="0" cy="0"/>
        </a:xfrm>
      </p:grpSpPr>
      <p:sp>
        <p:nvSpPr>
          <p:cNvPr id="142" name="Google Shape;142;p126"/>
          <p:cNvSpPr txBox="1"/>
          <p:nvPr>
            <p:ph type="title"/>
          </p:nvPr>
        </p:nvSpPr>
        <p:spPr>
          <a:xfrm>
            <a:off x="311700" y="2867800"/>
            <a:ext cx="8520600" cy="1122300"/>
          </a:xfrm>
          <a:prstGeom prst="rect">
            <a:avLst/>
          </a:prstGeom>
          <a:noFill/>
          <a:ln>
            <a:noFill/>
          </a:ln>
        </p:spPr>
        <p:txBody>
          <a:bodyPr anchorCtr="0" anchor="ctr" bIns="91425" lIns="91425" spcFirstLastPara="1" rIns="91425" wrap="square" tIns="91425">
            <a:noAutofit/>
          </a:bodyPr>
          <a:lstStyle>
            <a:lvl1pPr lvl="0" algn="ctr">
              <a:lnSpc>
                <a:spcPct val="90000"/>
              </a:lnSpc>
              <a:spcBef>
                <a:spcPts val="0"/>
              </a:spcBef>
              <a:spcAft>
                <a:spcPts val="0"/>
              </a:spcAft>
              <a:buClr>
                <a:schemeClr val="dk1"/>
              </a:buClr>
              <a:buSzPts val="3600"/>
              <a:buFont typeface="Calibri"/>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p:txBody>
      </p:sp>
      <p:sp>
        <p:nvSpPr>
          <p:cNvPr id="143" name="Google Shape;143;p126"/>
          <p:cNvSpPr txBox="1"/>
          <p:nvPr>
            <p:ph idx="12" type="sldNum"/>
          </p:nvPr>
        </p:nvSpPr>
        <p:spPr>
          <a:xfrm>
            <a:off x="8472458" y="6217622"/>
            <a:ext cx="548700" cy="5247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44" name="Shape 144"/>
        <p:cNvGrpSpPr/>
        <p:nvPr/>
      </p:nvGrpSpPr>
      <p:grpSpPr>
        <a:xfrm>
          <a:off x="0" y="0"/>
          <a:ext cx="0" cy="0"/>
          <a:chOff x="0" y="0"/>
          <a:chExt cx="0" cy="0"/>
        </a:xfrm>
      </p:grpSpPr>
      <p:sp>
        <p:nvSpPr>
          <p:cNvPr id="145" name="Google Shape;145;p127"/>
          <p:cNvSpPr txBox="1"/>
          <p:nvPr>
            <p:ph type="title"/>
          </p:nvPr>
        </p:nvSpPr>
        <p:spPr>
          <a:xfrm>
            <a:off x="628650" y="365126"/>
            <a:ext cx="7886700" cy="1325700"/>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46" name="Google Shape;146;p127"/>
          <p:cNvSpPr txBox="1"/>
          <p:nvPr>
            <p:ph idx="10" type="dt"/>
          </p:nvPr>
        </p:nvSpPr>
        <p:spPr>
          <a:xfrm>
            <a:off x="628650" y="6356351"/>
            <a:ext cx="20574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47" name="Google Shape;147;p127"/>
          <p:cNvSpPr txBox="1"/>
          <p:nvPr>
            <p:ph idx="11" type="ftr"/>
          </p:nvPr>
        </p:nvSpPr>
        <p:spPr>
          <a:xfrm>
            <a:off x="3028950" y="6356351"/>
            <a:ext cx="30861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48" name="Google Shape;148;p127"/>
          <p:cNvSpPr txBox="1"/>
          <p:nvPr>
            <p:ph idx="12" type="sldNum"/>
          </p:nvPr>
        </p:nvSpPr>
        <p:spPr>
          <a:xfrm>
            <a:off x="6457950" y="6356351"/>
            <a:ext cx="20574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49" name="Shape 149"/>
        <p:cNvGrpSpPr/>
        <p:nvPr/>
      </p:nvGrpSpPr>
      <p:grpSpPr>
        <a:xfrm>
          <a:off x="0" y="0"/>
          <a:ext cx="0" cy="0"/>
          <a:chOff x="0" y="0"/>
          <a:chExt cx="0" cy="0"/>
        </a:xfrm>
      </p:grpSpPr>
      <p:sp>
        <p:nvSpPr>
          <p:cNvPr id="150" name="Google Shape;150;p128"/>
          <p:cNvSpPr txBox="1"/>
          <p:nvPr>
            <p:ph idx="10" type="dt"/>
          </p:nvPr>
        </p:nvSpPr>
        <p:spPr>
          <a:xfrm>
            <a:off x="628650" y="6356351"/>
            <a:ext cx="20574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51" name="Google Shape;151;p128"/>
          <p:cNvSpPr txBox="1"/>
          <p:nvPr>
            <p:ph idx="11" type="ftr"/>
          </p:nvPr>
        </p:nvSpPr>
        <p:spPr>
          <a:xfrm>
            <a:off x="3028950" y="6356351"/>
            <a:ext cx="30861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52" name="Google Shape;152;p128"/>
          <p:cNvSpPr txBox="1"/>
          <p:nvPr>
            <p:ph idx="12" type="sldNum"/>
          </p:nvPr>
        </p:nvSpPr>
        <p:spPr>
          <a:xfrm>
            <a:off x="6457950" y="6356351"/>
            <a:ext cx="20574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53" name="Shape 153"/>
        <p:cNvGrpSpPr/>
        <p:nvPr/>
      </p:nvGrpSpPr>
      <p:grpSpPr>
        <a:xfrm>
          <a:off x="0" y="0"/>
          <a:ext cx="0" cy="0"/>
          <a:chOff x="0" y="0"/>
          <a:chExt cx="0" cy="0"/>
        </a:xfrm>
      </p:grpSpPr>
      <p:sp>
        <p:nvSpPr>
          <p:cNvPr id="154" name="Google Shape;154;p129"/>
          <p:cNvSpPr txBox="1"/>
          <p:nvPr>
            <p:ph type="title"/>
          </p:nvPr>
        </p:nvSpPr>
        <p:spPr>
          <a:xfrm>
            <a:off x="628650" y="365126"/>
            <a:ext cx="7886700" cy="1325700"/>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55" name="Google Shape;155;p129"/>
          <p:cNvSpPr txBox="1"/>
          <p:nvPr>
            <p:ph idx="1" type="body"/>
          </p:nvPr>
        </p:nvSpPr>
        <p:spPr>
          <a:xfrm>
            <a:off x="628650" y="1825625"/>
            <a:ext cx="7886700" cy="4351200"/>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750"/>
              </a:spcBef>
              <a:spcAft>
                <a:spcPts val="0"/>
              </a:spcAft>
              <a:buClr>
                <a:schemeClr val="dk1"/>
              </a:buClr>
              <a:buSzPts val="1800"/>
              <a:buChar char="•"/>
              <a:defRPr/>
            </a:lvl1pPr>
            <a:lvl2pPr indent="-342900" lvl="1" marL="914400" algn="l">
              <a:lnSpc>
                <a:spcPct val="90000"/>
              </a:lnSpc>
              <a:spcBef>
                <a:spcPts val="375"/>
              </a:spcBef>
              <a:spcAft>
                <a:spcPts val="0"/>
              </a:spcAft>
              <a:buClr>
                <a:schemeClr val="dk1"/>
              </a:buClr>
              <a:buSzPts val="1800"/>
              <a:buChar char="•"/>
              <a:defRPr/>
            </a:lvl2pPr>
            <a:lvl3pPr indent="-342900" lvl="2" marL="1371600" algn="l">
              <a:lnSpc>
                <a:spcPct val="90000"/>
              </a:lnSpc>
              <a:spcBef>
                <a:spcPts val="375"/>
              </a:spcBef>
              <a:spcAft>
                <a:spcPts val="0"/>
              </a:spcAft>
              <a:buClr>
                <a:schemeClr val="dk1"/>
              </a:buClr>
              <a:buSzPts val="1800"/>
              <a:buChar char="•"/>
              <a:defRPr/>
            </a:lvl3pPr>
            <a:lvl4pPr indent="-342900" lvl="3" marL="1828800" algn="l">
              <a:lnSpc>
                <a:spcPct val="90000"/>
              </a:lnSpc>
              <a:spcBef>
                <a:spcPts val="375"/>
              </a:spcBef>
              <a:spcAft>
                <a:spcPts val="0"/>
              </a:spcAft>
              <a:buClr>
                <a:schemeClr val="dk1"/>
              </a:buClr>
              <a:buSzPts val="1800"/>
              <a:buChar char="•"/>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156" name="Google Shape;156;p129"/>
          <p:cNvSpPr txBox="1"/>
          <p:nvPr>
            <p:ph idx="10" type="dt"/>
          </p:nvPr>
        </p:nvSpPr>
        <p:spPr>
          <a:xfrm>
            <a:off x="628650" y="6356351"/>
            <a:ext cx="20574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57" name="Google Shape;157;p129"/>
          <p:cNvSpPr txBox="1"/>
          <p:nvPr>
            <p:ph idx="11" type="ftr"/>
          </p:nvPr>
        </p:nvSpPr>
        <p:spPr>
          <a:xfrm>
            <a:off x="3028950" y="6356351"/>
            <a:ext cx="30861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58" name="Google Shape;158;p129"/>
          <p:cNvSpPr txBox="1"/>
          <p:nvPr>
            <p:ph idx="12" type="sldNum"/>
          </p:nvPr>
        </p:nvSpPr>
        <p:spPr>
          <a:xfrm>
            <a:off x="6457950" y="6356351"/>
            <a:ext cx="20574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p:cSld name="Section Header">
    <p:spTree>
      <p:nvGrpSpPr>
        <p:cNvPr id="159" name="Shape 159"/>
        <p:cNvGrpSpPr/>
        <p:nvPr/>
      </p:nvGrpSpPr>
      <p:grpSpPr>
        <a:xfrm>
          <a:off x="0" y="0"/>
          <a:ext cx="0" cy="0"/>
          <a:chOff x="0" y="0"/>
          <a:chExt cx="0" cy="0"/>
        </a:xfrm>
      </p:grpSpPr>
      <p:sp>
        <p:nvSpPr>
          <p:cNvPr id="160" name="Google Shape;160;p130"/>
          <p:cNvSpPr txBox="1"/>
          <p:nvPr>
            <p:ph type="title"/>
          </p:nvPr>
        </p:nvSpPr>
        <p:spPr>
          <a:xfrm>
            <a:off x="623888" y="1709739"/>
            <a:ext cx="7886700" cy="2852700"/>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Clr>
                <a:schemeClr val="dk1"/>
              </a:buClr>
              <a:buSzPts val="4500"/>
              <a:buFont typeface="Calibri"/>
              <a:buNone/>
              <a:defRPr sz="45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61" name="Google Shape;161;p130"/>
          <p:cNvSpPr txBox="1"/>
          <p:nvPr>
            <p:ph idx="1" type="body"/>
          </p:nvPr>
        </p:nvSpPr>
        <p:spPr>
          <a:xfrm>
            <a:off x="623888" y="4589464"/>
            <a:ext cx="7886700" cy="1500300"/>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750"/>
              </a:spcBef>
              <a:spcAft>
                <a:spcPts val="0"/>
              </a:spcAft>
              <a:buClr>
                <a:srgbClr val="888888"/>
              </a:buClr>
              <a:buSzPts val="1800"/>
              <a:buNone/>
              <a:defRPr sz="1800">
                <a:solidFill>
                  <a:srgbClr val="888888"/>
                </a:solidFill>
              </a:defRPr>
            </a:lvl1pPr>
            <a:lvl2pPr indent="-228600" lvl="1" marL="914400" algn="l">
              <a:lnSpc>
                <a:spcPct val="90000"/>
              </a:lnSpc>
              <a:spcBef>
                <a:spcPts val="375"/>
              </a:spcBef>
              <a:spcAft>
                <a:spcPts val="0"/>
              </a:spcAft>
              <a:buClr>
                <a:srgbClr val="888888"/>
              </a:buClr>
              <a:buSzPts val="1500"/>
              <a:buNone/>
              <a:defRPr sz="1500">
                <a:solidFill>
                  <a:srgbClr val="888888"/>
                </a:solidFill>
              </a:defRPr>
            </a:lvl2pPr>
            <a:lvl3pPr indent="-228600" lvl="2" marL="1371600" algn="l">
              <a:lnSpc>
                <a:spcPct val="90000"/>
              </a:lnSpc>
              <a:spcBef>
                <a:spcPts val="375"/>
              </a:spcBef>
              <a:spcAft>
                <a:spcPts val="0"/>
              </a:spcAft>
              <a:buClr>
                <a:srgbClr val="888888"/>
              </a:buClr>
              <a:buSzPts val="1350"/>
              <a:buNone/>
              <a:defRPr sz="1350">
                <a:solidFill>
                  <a:srgbClr val="888888"/>
                </a:solidFill>
              </a:defRPr>
            </a:lvl3pPr>
            <a:lvl4pPr indent="-228600" lvl="3" marL="1828800" algn="l">
              <a:lnSpc>
                <a:spcPct val="90000"/>
              </a:lnSpc>
              <a:spcBef>
                <a:spcPts val="375"/>
              </a:spcBef>
              <a:spcAft>
                <a:spcPts val="0"/>
              </a:spcAft>
              <a:buClr>
                <a:srgbClr val="888888"/>
              </a:buClr>
              <a:buSzPts val="1200"/>
              <a:buNone/>
              <a:defRPr sz="1200">
                <a:solidFill>
                  <a:srgbClr val="888888"/>
                </a:solidFill>
              </a:defRPr>
            </a:lvl4pPr>
            <a:lvl5pPr indent="-228600" lvl="4" marL="2286000" algn="l">
              <a:lnSpc>
                <a:spcPct val="90000"/>
              </a:lnSpc>
              <a:spcBef>
                <a:spcPts val="375"/>
              </a:spcBef>
              <a:spcAft>
                <a:spcPts val="0"/>
              </a:spcAft>
              <a:buClr>
                <a:srgbClr val="888888"/>
              </a:buClr>
              <a:buSzPts val="1200"/>
              <a:buNone/>
              <a:defRPr sz="1200">
                <a:solidFill>
                  <a:srgbClr val="888888"/>
                </a:solidFill>
              </a:defRPr>
            </a:lvl5pPr>
            <a:lvl6pPr indent="-228600" lvl="5" marL="2743200" algn="l">
              <a:lnSpc>
                <a:spcPct val="90000"/>
              </a:lnSpc>
              <a:spcBef>
                <a:spcPts val="375"/>
              </a:spcBef>
              <a:spcAft>
                <a:spcPts val="0"/>
              </a:spcAft>
              <a:buClr>
                <a:srgbClr val="888888"/>
              </a:buClr>
              <a:buSzPts val="1200"/>
              <a:buNone/>
              <a:defRPr sz="1200">
                <a:solidFill>
                  <a:srgbClr val="888888"/>
                </a:solidFill>
              </a:defRPr>
            </a:lvl6pPr>
            <a:lvl7pPr indent="-228600" lvl="6" marL="3200400" algn="l">
              <a:lnSpc>
                <a:spcPct val="90000"/>
              </a:lnSpc>
              <a:spcBef>
                <a:spcPts val="375"/>
              </a:spcBef>
              <a:spcAft>
                <a:spcPts val="0"/>
              </a:spcAft>
              <a:buClr>
                <a:srgbClr val="888888"/>
              </a:buClr>
              <a:buSzPts val="1200"/>
              <a:buNone/>
              <a:defRPr sz="1200">
                <a:solidFill>
                  <a:srgbClr val="888888"/>
                </a:solidFill>
              </a:defRPr>
            </a:lvl7pPr>
            <a:lvl8pPr indent="-228600" lvl="7" marL="3657600" algn="l">
              <a:lnSpc>
                <a:spcPct val="90000"/>
              </a:lnSpc>
              <a:spcBef>
                <a:spcPts val="375"/>
              </a:spcBef>
              <a:spcAft>
                <a:spcPts val="0"/>
              </a:spcAft>
              <a:buClr>
                <a:srgbClr val="888888"/>
              </a:buClr>
              <a:buSzPts val="1200"/>
              <a:buNone/>
              <a:defRPr sz="1200">
                <a:solidFill>
                  <a:srgbClr val="888888"/>
                </a:solidFill>
              </a:defRPr>
            </a:lvl8pPr>
            <a:lvl9pPr indent="-228600" lvl="8" marL="4114800" algn="l">
              <a:lnSpc>
                <a:spcPct val="90000"/>
              </a:lnSpc>
              <a:spcBef>
                <a:spcPts val="375"/>
              </a:spcBef>
              <a:spcAft>
                <a:spcPts val="0"/>
              </a:spcAft>
              <a:buClr>
                <a:srgbClr val="888888"/>
              </a:buClr>
              <a:buSzPts val="1200"/>
              <a:buNone/>
              <a:defRPr sz="1200">
                <a:solidFill>
                  <a:srgbClr val="888888"/>
                </a:solidFill>
              </a:defRPr>
            </a:lvl9pPr>
          </a:lstStyle>
          <a:p/>
        </p:txBody>
      </p:sp>
      <p:sp>
        <p:nvSpPr>
          <p:cNvPr id="162" name="Google Shape;162;p130"/>
          <p:cNvSpPr txBox="1"/>
          <p:nvPr>
            <p:ph idx="10" type="dt"/>
          </p:nvPr>
        </p:nvSpPr>
        <p:spPr>
          <a:xfrm>
            <a:off x="628650" y="6356351"/>
            <a:ext cx="20574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63" name="Google Shape;163;p130"/>
          <p:cNvSpPr txBox="1"/>
          <p:nvPr>
            <p:ph idx="11" type="ftr"/>
          </p:nvPr>
        </p:nvSpPr>
        <p:spPr>
          <a:xfrm>
            <a:off x="3028950" y="6356351"/>
            <a:ext cx="30861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64" name="Google Shape;164;p130"/>
          <p:cNvSpPr txBox="1"/>
          <p:nvPr>
            <p:ph idx="12" type="sldNum"/>
          </p:nvPr>
        </p:nvSpPr>
        <p:spPr>
          <a:xfrm>
            <a:off x="6457950" y="6356351"/>
            <a:ext cx="20574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116"/>
          <p:cNvSpPr txBox="1"/>
          <p:nvPr>
            <p:ph type="title"/>
          </p:nvPr>
        </p:nvSpPr>
        <p:spPr>
          <a:xfrm>
            <a:off x="311700" y="593367"/>
            <a:ext cx="8520600" cy="7635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18" name="Google Shape;18;p116"/>
          <p:cNvSpPr txBox="1"/>
          <p:nvPr>
            <p:ph idx="1" type="body"/>
          </p:nvPr>
        </p:nvSpPr>
        <p:spPr>
          <a:xfrm>
            <a:off x="311700" y="1536633"/>
            <a:ext cx="8520600" cy="4555200"/>
          </a:xfrm>
          <a:prstGeom prst="rect">
            <a:avLst/>
          </a:prstGeom>
          <a:noFill/>
          <a:ln>
            <a:noFill/>
          </a:ln>
        </p:spPr>
        <p:txBody>
          <a:bodyPr anchorCtr="0" anchor="t" bIns="91425" lIns="91425" spcFirstLastPara="1" rIns="91425" wrap="square" tIns="91425">
            <a:no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1600"/>
              </a:spcBef>
              <a:spcAft>
                <a:spcPts val="0"/>
              </a:spcAft>
              <a:buSzPts val="1400"/>
              <a:buChar char="○"/>
              <a:defRPr/>
            </a:lvl2pPr>
            <a:lvl3pPr indent="-317500" lvl="2" marL="1371600" algn="l">
              <a:lnSpc>
                <a:spcPct val="115000"/>
              </a:lnSpc>
              <a:spcBef>
                <a:spcPts val="1600"/>
              </a:spcBef>
              <a:spcAft>
                <a:spcPts val="0"/>
              </a:spcAft>
              <a:buSzPts val="1400"/>
              <a:buChar char="■"/>
              <a:defRPr/>
            </a:lvl3pPr>
            <a:lvl4pPr indent="-317500" lvl="3" marL="1828800" algn="l">
              <a:lnSpc>
                <a:spcPct val="115000"/>
              </a:lnSpc>
              <a:spcBef>
                <a:spcPts val="1600"/>
              </a:spcBef>
              <a:spcAft>
                <a:spcPts val="0"/>
              </a:spcAft>
              <a:buSzPts val="1400"/>
              <a:buChar char="●"/>
              <a:defRPr/>
            </a:lvl4pPr>
            <a:lvl5pPr indent="-317500" lvl="4" marL="2286000" algn="l">
              <a:lnSpc>
                <a:spcPct val="115000"/>
              </a:lnSpc>
              <a:spcBef>
                <a:spcPts val="1600"/>
              </a:spcBef>
              <a:spcAft>
                <a:spcPts val="0"/>
              </a:spcAft>
              <a:buSzPts val="1400"/>
              <a:buChar char="○"/>
              <a:defRPr/>
            </a:lvl5pPr>
            <a:lvl6pPr indent="-317500" lvl="5" marL="2743200" algn="l">
              <a:lnSpc>
                <a:spcPct val="115000"/>
              </a:lnSpc>
              <a:spcBef>
                <a:spcPts val="1600"/>
              </a:spcBef>
              <a:spcAft>
                <a:spcPts val="0"/>
              </a:spcAft>
              <a:buSzPts val="1400"/>
              <a:buChar char="■"/>
              <a:defRPr/>
            </a:lvl6pPr>
            <a:lvl7pPr indent="-317500" lvl="6" marL="3200400" algn="l">
              <a:lnSpc>
                <a:spcPct val="115000"/>
              </a:lnSpc>
              <a:spcBef>
                <a:spcPts val="1600"/>
              </a:spcBef>
              <a:spcAft>
                <a:spcPts val="0"/>
              </a:spcAft>
              <a:buSzPts val="1400"/>
              <a:buChar char="●"/>
              <a:defRPr/>
            </a:lvl7pPr>
            <a:lvl8pPr indent="-317500" lvl="7" marL="3657600" algn="l">
              <a:lnSpc>
                <a:spcPct val="115000"/>
              </a:lnSpc>
              <a:spcBef>
                <a:spcPts val="1600"/>
              </a:spcBef>
              <a:spcAft>
                <a:spcPts val="0"/>
              </a:spcAft>
              <a:buSzPts val="1400"/>
              <a:buChar char="○"/>
              <a:defRPr/>
            </a:lvl8pPr>
            <a:lvl9pPr indent="-317500" lvl="8" marL="4114800" algn="l">
              <a:lnSpc>
                <a:spcPct val="115000"/>
              </a:lnSpc>
              <a:spcBef>
                <a:spcPts val="1600"/>
              </a:spcBef>
              <a:spcAft>
                <a:spcPts val="1600"/>
              </a:spcAft>
              <a:buSzPts val="1400"/>
              <a:buChar char="■"/>
              <a:defRPr/>
            </a:lvl9pPr>
          </a:lstStyle>
          <a:p/>
        </p:txBody>
      </p:sp>
      <p:sp>
        <p:nvSpPr>
          <p:cNvPr id="19" name="Google Shape;19;p116"/>
          <p:cNvSpPr txBox="1"/>
          <p:nvPr>
            <p:ph idx="12" type="sldNum"/>
          </p:nvPr>
        </p:nvSpPr>
        <p:spPr>
          <a:xfrm>
            <a:off x="8472458" y="6217622"/>
            <a:ext cx="548700" cy="5247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165" name="Shape 165"/>
        <p:cNvGrpSpPr/>
        <p:nvPr/>
      </p:nvGrpSpPr>
      <p:grpSpPr>
        <a:xfrm>
          <a:off x="0" y="0"/>
          <a:ext cx="0" cy="0"/>
          <a:chOff x="0" y="0"/>
          <a:chExt cx="0" cy="0"/>
        </a:xfrm>
      </p:grpSpPr>
      <p:sp>
        <p:nvSpPr>
          <p:cNvPr id="166" name="Google Shape;166;p131"/>
          <p:cNvSpPr txBox="1"/>
          <p:nvPr>
            <p:ph type="title"/>
          </p:nvPr>
        </p:nvSpPr>
        <p:spPr>
          <a:xfrm>
            <a:off x="628650" y="365126"/>
            <a:ext cx="7886700" cy="1325700"/>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67" name="Google Shape;167;p131"/>
          <p:cNvSpPr txBox="1"/>
          <p:nvPr>
            <p:ph idx="1" type="body"/>
          </p:nvPr>
        </p:nvSpPr>
        <p:spPr>
          <a:xfrm>
            <a:off x="628650" y="1825625"/>
            <a:ext cx="3886200" cy="4351200"/>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750"/>
              </a:spcBef>
              <a:spcAft>
                <a:spcPts val="0"/>
              </a:spcAft>
              <a:buClr>
                <a:schemeClr val="dk1"/>
              </a:buClr>
              <a:buSzPts val="1800"/>
              <a:buChar char="•"/>
              <a:defRPr/>
            </a:lvl1pPr>
            <a:lvl2pPr indent="-342900" lvl="1" marL="914400" algn="l">
              <a:lnSpc>
                <a:spcPct val="90000"/>
              </a:lnSpc>
              <a:spcBef>
                <a:spcPts val="375"/>
              </a:spcBef>
              <a:spcAft>
                <a:spcPts val="0"/>
              </a:spcAft>
              <a:buClr>
                <a:schemeClr val="dk1"/>
              </a:buClr>
              <a:buSzPts val="1800"/>
              <a:buChar char="•"/>
              <a:defRPr/>
            </a:lvl2pPr>
            <a:lvl3pPr indent="-342900" lvl="2" marL="1371600" algn="l">
              <a:lnSpc>
                <a:spcPct val="90000"/>
              </a:lnSpc>
              <a:spcBef>
                <a:spcPts val="375"/>
              </a:spcBef>
              <a:spcAft>
                <a:spcPts val="0"/>
              </a:spcAft>
              <a:buClr>
                <a:schemeClr val="dk1"/>
              </a:buClr>
              <a:buSzPts val="1800"/>
              <a:buChar char="•"/>
              <a:defRPr/>
            </a:lvl3pPr>
            <a:lvl4pPr indent="-342900" lvl="3" marL="1828800" algn="l">
              <a:lnSpc>
                <a:spcPct val="90000"/>
              </a:lnSpc>
              <a:spcBef>
                <a:spcPts val="375"/>
              </a:spcBef>
              <a:spcAft>
                <a:spcPts val="0"/>
              </a:spcAft>
              <a:buClr>
                <a:schemeClr val="dk1"/>
              </a:buClr>
              <a:buSzPts val="1800"/>
              <a:buChar char="•"/>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168" name="Google Shape;168;p131"/>
          <p:cNvSpPr txBox="1"/>
          <p:nvPr>
            <p:ph idx="2" type="body"/>
          </p:nvPr>
        </p:nvSpPr>
        <p:spPr>
          <a:xfrm>
            <a:off x="4629150" y="1825625"/>
            <a:ext cx="3886200" cy="4351200"/>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750"/>
              </a:spcBef>
              <a:spcAft>
                <a:spcPts val="0"/>
              </a:spcAft>
              <a:buClr>
                <a:schemeClr val="dk1"/>
              </a:buClr>
              <a:buSzPts val="1800"/>
              <a:buChar char="•"/>
              <a:defRPr/>
            </a:lvl1pPr>
            <a:lvl2pPr indent="-342900" lvl="1" marL="914400" algn="l">
              <a:lnSpc>
                <a:spcPct val="90000"/>
              </a:lnSpc>
              <a:spcBef>
                <a:spcPts val="375"/>
              </a:spcBef>
              <a:spcAft>
                <a:spcPts val="0"/>
              </a:spcAft>
              <a:buClr>
                <a:schemeClr val="dk1"/>
              </a:buClr>
              <a:buSzPts val="1800"/>
              <a:buChar char="•"/>
              <a:defRPr/>
            </a:lvl2pPr>
            <a:lvl3pPr indent="-342900" lvl="2" marL="1371600" algn="l">
              <a:lnSpc>
                <a:spcPct val="90000"/>
              </a:lnSpc>
              <a:spcBef>
                <a:spcPts val="375"/>
              </a:spcBef>
              <a:spcAft>
                <a:spcPts val="0"/>
              </a:spcAft>
              <a:buClr>
                <a:schemeClr val="dk1"/>
              </a:buClr>
              <a:buSzPts val="1800"/>
              <a:buChar char="•"/>
              <a:defRPr/>
            </a:lvl3pPr>
            <a:lvl4pPr indent="-342900" lvl="3" marL="1828800" algn="l">
              <a:lnSpc>
                <a:spcPct val="90000"/>
              </a:lnSpc>
              <a:spcBef>
                <a:spcPts val="375"/>
              </a:spcBef>
              <a:spcAft>
                <a:spcPts val="0"/>
              </a:spcAft>
              <a:buClr>
                <a:schemeClr val="dk1"/>
              </a:buClr>
              <a:buSzPts val="1800"/>
              <a:buChar char="•"/>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169" name="Google Shape;169;p131"/>
          <p:cNvSpPr txBox="1"/>
          <p:nvPr>
            <p:ph idx="10" type="dt"/>
          </p:nvPr>
        </p:nvSpPr>
        <p:spPr>
          <a:xfrm>
            <a:off x="628650" y="6356351"/>
            <a:ext cx="20574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0" name="Google Shape;170;p131"/>
          <p:cNvSpPr txBox="1"/>
          <p:nvPr>
            <p:ph idx="11" type="ftr"/>
          </p:nvPr>
        </p:nvSpPr>
        <p:spPr>
          <a:xfrm>
            <a:off x="3028950" y="6356351"/>
            <a:ext cx="30861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1" name="Google Shape;171;p131"/>
          <p:cNvSpPr txBox="1"/>
          <p:nvPr>
            <p:ph idx="12" type="sldNum"/>
          </p:nvPr>
        </p:nvSpPr>
        <p:spPr>
          <a:xfrm>
            <a:off x="6457950" y="6356351"/>
            <a:ext cx="20574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172" name="Shape 172"/>
        <p:cNvGrpSpPr/>
        <p:nvPr/>
      </p:nvGrpSpPr>
      <p:grpSpPr>
        <a:xfrm>
          <a:off x="0" y="0"/>
          <a:ext cx="0" cy="0"/>
          <a:chOff x="0" y="0"/>
          <a:chExt cx="0" cy="0"/>
        </a:xfrm>
      </p:grpSpPr>
      <p:sp>
        <p:nvSpPr>
          <p:cNvPr id="173" name="Google Shape;173;p132"/>
          <p:cNvSpPr txBox="1"/>
          <p:nvPr>
            <p:ph type="title"/>
          </p:nvPr>
        </p:nvSpPr>
        <p:spPr>
          <a:xfrm>
            <a:off x="629841" y="365126"/>
            <a:ext cx="7886700" cy="1325700"/>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4" name="Google Shape;174;p132"/>
          <p:cNvSpPr txBox="1"/>
          <p:nvPr>
            <p:ph idx="1" type="body"/>
          </p:nvPr>
        </p:nvSpPr>
        <p:spPr>
          <a:xfrm>
            <a:off x="629842" y="1681163"/>
            <a:ext cx="3868200" cy="823800"/>
          </a:xfrm>
          <a:prstGeom prst="rect">
            <a:avLst/>
          </a:prstGeom>
          <a:noFill/>
          <a:ln>
            <a:noFill/>
          </a:ln>
        </p:spPr>
        <p:txBody>
          <a:bodyPr anchorCtr="0" anchor="b" bIns="45700" lIns="91425" spcFirstLastPara="1" rIns="91425" wrap="square" tIns="45700">
            <a:noAutofit/>
          </a:bodyPr>
          <a:lstStyle>
            <a:lvl1pPr indent="-228600" lvl="0" marL="457200" algn="l">
              <a:lnSpc>
                <a:spcPct val="90000"/>
              </a:lnSpc>
              <a:spcBef>
                <a:spcPts val="750"/>
              </a:spcBef>
              <a:spcAft>
                <a:spcPts val="0"/>
              </a:spcAft>
              <a:buClr>
                <a:schemeClr val="dk1"/>
              </a:buClr>
              <a:buSzPts val="1800"/>
              <a:buNone/>
              <a:defRPr b="1" sz="1800"/>
            </a:lvl1pPr>
            <a:lvl2pPr indent="-228600" lvl="1" marL="914400" algn="l">
              <a:lnSpc>
                <a:spcPct val="90000"/>
              </a:lnSpc>
              <a:spcBef>
                <a:spcPts val="375"/>
              </a:spcBef>
              <a:spcAft>
                <a:spcPts val="0"/>
              </a:spcAft>
              <a:buClr>
                <a:schemeClr val="dk1"/>
              </a:buClr>
              <a:buSzPts val="1500"/>
              <a:buNone/>
              <a:defRPr b="1" sz="1500"/>
            </a:lvl2pPr>
            <a:lvl3pPr indent="-228600" lvl="2" marL="1371600" algn="l">
              <a:lnSpc>
                <a:spcPct val="90000"/>
              </a:lnSpc>
              <a:spcBef>
                <a:spcPts val="375"/>
              </a:spcBef>
              <a:spcAft>
                <a:spcPts val="0"/>
              </a:spcAft>
              <a:buClr>
                <a:schemeClr val="dk1"/>
              </a:buClr>
              <a:buSzPts val="1350"/>
              <a:buNone/>
              <a:defRPr b="1" sz="1350"/>
            </a:lvl3pPr>
            <a:lvl4pPr indent="-228600" lvl="3" marL="1828800" algn="l">
              <a:lnSpc>
                <a:spcPct val="90000"/>
              </a:lnSpc>
              <a:spcBef>
                <a:spcPts val="375"/>
              </a:spcBef>
              <a:spcAft>
                <a:spcPts val="0"/>
              </a:spcAft>
              <a:buClr>
                <a:schemeClr val="dk1"/>
              </a:buClr>
              <a:buSzPts val="1200"/>
              <a:buNone/>
              <a:defRPr b="1" sz="1200"/>
            </a:lvl4pPr>
            <a:lvl5pPr indent="-228600" lvl="4" marL="2286000" algn="l">
              <a:lnSpc>
                <a:spcPct val="90000"/>
              </a:lnSpc>
              <a:spcBef>
                <a:spcPts val="375"/>
              </a:spcBef>
              <a:spcAft>
                <a:spcPts val="0"/>
              </a:spcAft>
              <a:buClr>
                <a:schemeClr val="dk1"/>
              </a:buClr>
              <a:buSzPts val="1200"/>
              <a:buNone/>
              <a:defRPr b="1" sz="1200"/>
            </a:lvl5pPr>
            <a:lvl6pPr indent="-228600" lvl="5" marL="2743200" algn="l">
              <a:lnSpc>
                <a:spcPct val="90000"/>
              </a:lnSpc>
              <a:spcBef>
                <a:spcPts val="375"/>
              </a:spcBef>
              <a:spcAft>
                <a:spcPts val="0"/>
              </a:spcAft>
              <a:buClr>
                <a:schemeClr val="dk1"/>
              </a:buClr>
              <a:buSzPts val="1200"/>
              <a:buNone/>
              <a:defRPr b="1" sz="1200"/>
            </a:lvl6pPr>
            <a:lvl7pPr indent="-228600" lvl="6" marL="3200400" algn="l">
              <a:lnSpc>
                <a:spcPct val="90000"/>
              </a:lnSpc>
              <a:spcBef>
                <a:spcPts val="375"/>
              </a:spcBef>
              <a:spcAft>
                <a:spcPts val="0"/>
              </a:spcAft>
              <a:buClr>
                <a:schemeClr val="dk1"/>
              </a:buClr>
              <a:buSzPts val="1200"/>
              <a:buNone/>
              <a:defRPr b="1" sz="1200"/>
            </a:lvl7pPr>
            <a:lvl8pPr indent="-228600" lvl="7" marL="3657600" algn="l">
              <a:lnSpc>
                <a:spcPct val="90000"/>
              </a:lnSpc>
              <a:spcBef>
                <a:spcPts val="375"/>
              </a:spcBef>
              <a:spcAft>
                <a:spcPts val="0"/>
              </a:spcAft>
              <a:buClr>
                <a:schemeClr val="dk1"/>
              </a:buClr>
              <a:buSzPts val="1200"/>
              <a:buNone/>
              <a:defRPr b="1" sz="1200"/>
            </a:lvl8pPr>
            <a:lvl9pPr indent="-228600" lvl="8" marL="4114800" algn="l">
              <a:lnSpc>
                <a:spcPct val="90000"/>
              </a:lnSpc>
              <a:spcBef>
                <a:spcPts val="375"/>
              </a:spcBef>
              <a:spcAft>
                <a:spcPts val="0"/>
              </a:spcAft>
              <a:buClr>
                <a:schemeClr val="dk1"/>
              </a:buClr>
              <a:buSzPts val="1200"/>
              <a:buNone/>
              <a:defRPr b="1" sz="1200"/>
            </a:lvl9pPr>
          </a:lstStyle>
          <a:p/>
        </p:txBody>
      </p:sp>
      <p:sp>
        <p:nvSpPr>
          <p:cNvPr id="175" name="Google Shape;175;p132"/>
          <p:cNvSpPr txBox="1"/>
          <p:nvPr>
            <p:ph idx="2" type="body"/>
          </p:nvPr>
        </p:nvSpPr>
        <p:spPr>
          <a:xfrm>
            <a:off x="629842" y="2505075"/>
            <a:ext cx="3868200" cy="3684600"/>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750"/>
              </a:spcBef>
              <a:spcAft>
                <a:spcPts val="0"/>
              </a:spcAft>
              <a:buClr>
                <a:schemeClr val="dk1"/>
              </a:buClr>
              <a:buSzPts val="1800"/>
              <a:buChar char="•"/>
              <a:defRPr/>
            </a:lvl1pPr>
            <a:lvl2pPr indent="-342900" lvl="1" marL="914400" algn="l">
              <a:lnSpc>
                <a:spcPct val="90000"/>
              </a:lnSpc>
              <a:spcBef>
                <a:spcPts val="375"/>
              </a:spcBef>
              <a:spcAft>
                <a:spcPts val="0"/>
              </a:spcAft>
              <a:buClr>
                <a:schemeClr val="dk1"/>
              </a:buClr>
              <a:buSzPts val="1800"/>
              <a:buChar char="•"/>
              <a:defRPr/>
            </a:lvl2pPr>
            <a:lvl3pPr indent="-342900" lvl="2" marL="1371600" algn="l">
              <a:lnSpc>
                <a:spcPct val="90000"/>
              </a:lnSpc>
              <a:spcBef>
                <a:spcPts val="375"/>
              </a:spcBef>
              <a:spcAft>
                <a:spcPts val="0"/>
              </a:spcAft>
              <a:buClr>
                <a:schemeClr val="dk1"/>
              </a:buClr>
              <a:buSzPts val="1800"/>
              <a:buChar char="•"/>
              <a:defRPr/>
            </a:lvl3pPr>
            <a:lvl4pPr indent="-342900" lvl="3" marL="1828800" algn="l">
              <a:lnSpc>
                <a:spcPct val="90000"/>
              </a:lnSpc>
              <a:spcBef>
                <a:spcPts val="375"/>
              </a:spcBef>
              <a:spcAft>
                <a:spcPts val="0"/>
              </a:spcAft>
              <a:buClr>
                <a:schemeClr val="dk1"/>
              </a:buClr>
              <a:buSzPts val="1800"/>
              <a:buChar char="•"/>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176" name="Google Shape;176;p132"/>
          <p:cNvSpPr txBox="1"/>
          <p:nvPr>
            <p:ph idx="3" type="body"/>
          </p:nvPr>
        </p:nvSpPr>
        <p:spPr>
          <a:xfrm>
            <a:off x="4629150" y="1681163"/>
            <a:ext cx="3887400" cy="823800"/>
          </a:xfrm>
          <a:prstGeom prst="rect">
            <a:avLst/>
          </a:prstGeom>
          <a:noFill/>
          <a:ln>
            <a:noFill/>
          </a:ln>
        </p:spPr>
        <p:txBody>
          <a:bodyPr anchorCtr="0" anchor="b" bIns="45700" lIns="91425" spcFirstLastPara="1" rIns="91425" wrap="square" tIns="45700">
            <a:noAutofit/>
          </a:bodyPr>
          <a:lstStyle>
            <a:lvl1pPr indent="-228600" lvl="0" marL="457200" algn="l">
              <a:lnSpc>
                <a:spcPct val="90000"/>
              </a:lnSpc>
              <a:spcBef>
                <a:spcPts val="750"/>
              </a:spcBef>
              <a:spcAft>
                <a:spcPts val="0"/>
              </a:spcAft>
              <a:buClr>
                <a:schemeClr val="dk1"/>
              </a:buClr>
              <a:buSzPts val="1800"/>
              <a:buNone/>
              <a:defRPr b="1" sz="1800"/>
            </a:lvl1pPr>
            <a:lvl2pPr indent="-228600" lvl="1" marL="914400" algn="l">
              <a:lnSpc>
                <a:spcPct val="90000"/>
              </a:lnSpc>
              <a:spcBef>
                <a:spcPts val="375"/>
              </a:spcBef>
              <a:spcAft>
                <a:spcPts val="0"/>
              </a:spcAft>
              <a:buClr>
                <a:schemeClr val="dk1"/>
              </a:buClr>
              <a:buSzPts val="1500"/>
              <a:buNone/>
              <a:defRPr b="1" sz="1500"/>
            </a:lvl2pPr>
            <a:lvl3pPr indent="-228600" lvl="2" marL="1371600" algn="l">
              <a:lnSpc>
                <a:spcPct val="90000"/>
              </a:lnSpc>
              <a:spcBef>
                <a:spcPts val="375"/>
              </a:spcBef>
              <a:spcAft>
                <a:spcPts val="0"/>
              </a:spcAft>
              <a:buClr>
                <a:schemeClr val="dk1"/>
              </a:buClr>
              <a:buSzPts val="1350"/>
              <a:buNone/>
              <a:defRPr b="1" sz="1350"/>
            </a:lvl3pPr>
            <a:lvl4pPr indent="-228600" lvl="3" marL="1828800" algn="l">
              <a:lnSpc>
                <a:spcPct val="90000"/>
              </a:lnSpc>
              <a:spcBef>
                <a:spcPts val="375"/>
              </a:spcBef>
              <a:spcAft>
                <a:spcPts val="0"/>
              </a:spcAft>
              <a:buClr>
                <a:schemeClr val="dk1"/>
              </a:buClr>
              <a:buSzPts val="1200"/>
              <a:buNone/>
              <a:defRPr b="1" sz="1200"/>
            </a:lvl4pPr>
            <a:lvl5pPr indent="-228600" lvl="4" marL="2286000" algn="l">
              <a:lnSpc>
                <a:spcPct val="90000"/>
              </a:lnSpc>
              <a:spcBef>
                <a:spcPts val="375"/>
              </a:spcBef>
              <a:spcAft>
                <a:spcPts val="0"/>
              </a:spcAft>
              <a:buClr>
                <a:schemeClr val="dk1"/>
              </a:buClr>
              <a:buSzPts val="1200"/>
              <a:buNone/>
              <a:defRPr b="1" sz="1200"/>
            </a:lvl5pPr>
            <a:lvl6pPr indent="-228600" lvl="5" marL="2743200" algn="l">
              <a:lnSpc>
                <a:spcPct val="90000"/>
              </a:lnSpc>
              <a:spcBef>
                <a:spcPts val="375"/>
              </a:spcBef>
              <a:spcAft>
                <a:spcPts val="0"/>
              </a:spcAft>
              <a:buClr>
                <a:schemeClr val="dk1"/>
              </a:buClr>
              <a:buSzPts val="1200"/>
              <a:buNone/>
              <a:defRPr b="1" sz="1200"/>
            </a:lvl6pPr>
            <a:lvl7pPr indent="-228600" lvl="6" marL="3200400" algn="l">
              <a:lnSpc>
                <a:spcPct val="90000"/>
              </a:lnSpc>
              <a:spcBef>
                <a:spcPts val="375"/>
              </a:spcBef>
              <a:spcAft>
                <a:spcPts val="0"/>
              </a:spcAft>
              <a:buClr>
                <a:schemeClr val="dk1"/>
              </a:buClr>
              <a:buSzPts val="1200"/>
              <a:buNone/>
              <a:defRPr b="1" sz="1200"/>
            </a:lvl7pPr>
            <a:lvl8pPr indent="-228600" lvl="7" marL="3657600" algn="l">
              <a:lnSpc>
                <a:spcPct val="90000"/>
              </a:lnSpc>
              <a:spcBef>
                <a:spcPts val="375"/>
              </a:spcBef>
              <a:spcAft>
                <a:spcPts val="0"/>
              </a:spcAft>
              <a:buClr>
                <a:schemeClr val="dk1"/>
              </a:buClr>
              <a:buSzPts val="1200"/>
              <a:buNone/>
              <a:defRPr b="1" sz="1200"/>
            </a:lvl8pPr>
            <a:lvl9pPr indent="-228600" lvl="8" marL="4114800" algn="l">
              <a:lnSpc>
                <a:spcPct val="90000"/>
              </a:lnSpc>
              <a:spcBef>
                <a:spcPts val="375"/>
              </a:spcBef>
              <a:spcAft>
                <a:spcPts val="0"/>
              </a:spcAft>
              <a:buClr>
                <a:schemeClr val="dk1"/>
              </a:buClr>
              <a:buSzPts val="1200"/>
              <a:buNone/>
              <a:defRPr b="1" sz="1200"/>
            </a:lvl9pPr>
          </a:lstStyle>
          <a:p/>
        </p:txBody>
      </p:sp>
      <p:sp>
        <p:nvSpPr>
          <p:cNvPr id="177" name="Google Shape;177;p132"/>
          <p:cNvSpPr txBox="1"/>
          <p:nvPr>
            <p:ph idx="4" type="body"/>
          </p:nvPr>
        </p:nvSpPr>
        <p:spPr>
          <a:xfrm>
            <a:off x="4629150" y="2505075"/>
            <a:ext cx="3887400" cy="3684600"/>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750"/>
              </a:spcBef>
              <a:spcAft>
                <a:spcPts val="0"/>
              </a:spcAft>
              <a:buClr>
                <a:schemeClr val="dk1"/>
              </a:buClr>
              <a:buSzPts val="1800"/>
              <a:buChar char="•"/>
              <a:defRPr/>
            </a:lvl1pPr>
            <a:lvl2pPr indent="-342900" lvl="1" marL="914400" algn="l">
              <a:lnSpc>
                <a:spcPct val="90000"/>
              </a:lnSpc>
              <a:spcBef>
                <a:spcPts val="375"/>
              </a:spcBef>
              <a:spcAft>
                <a:spcPts val="0"/>
              </a:spcAft>
              <a:buClr>
                <a:schemeClr val="dk1"/>
              </a:buClr>
              <a:buSzPts val="1800"/>
              <a:buChar char="•"/>
              <a:defRPr/>
            </a:lvl2pPr>
            <a:lvl3pPr indent="-342900" lvl="2" marL="1371600" algn="l">
              <a:lnSpc>
                <a:spcPct val="90000"/>
              </a:lnSpc>
              <a:spcBef>
                <a:spcPts val="375"/>
              </a:spcBef>
              <a:spcAft>
                <a:spcPts val="0"/>
              </a:spcAft>
              <a:buClr>
                <a:schemeClr val="dk1"/>
              </a:buClr>
              <a:buSzPts val="1800"/>
              <a:buChar char="•"/>
              <a:defRPr/>
            </a:lvl3pPr>
            <a:lvl4pPr indent="-342900" lvl="3" marL="1828800" algn="l">
              <a:lnSpc>
                <a:spcPct val="90000"/>
              </a:lnSpc>
              <a:spcBef>
                <a:spcPts val="375"/>
              </a:spcBef>
              <a:spcAft>
                <a:spcPts val="0"/>
              </a:spcAft>
              <a:buClr>
                <a:schemeClr val="dk1"/>
              </a:buClr>
              <a:buSzPts val="1800"/>
              <a:buChar char="•"/>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178" name="Google Shape;178;p132"/>
          <p:cNvSpPr txBox="1"/>
          <p:nvPr>
            <p:ph idx="10" type="dt"/>
          </p:nvPr>
        </p:nvSpPr>
        <p:spPr>
          <a:xfrm>
            <a:off x="628650" y="6356351"/>
            <a:ext cx="20574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9" name="Google Shape;179;p132"/>
          <p:cNvSpPr txBox="1"/>
          <p:nvPr>
            <p:ph idx="11" type="ftr"/>
          </p:nvPr>
        </p:nvSpPr>
        <p:spPr>
          <a:xfrm>
            <a:off x="3028950" y="6356351"/>
            <a:ext cx="30861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80" name="Google Shape;180;p132"/>
          <p:cNvSpPr txBox="1"/>
          <p:nvPr>
            <p:ph idx="12" type="sldNum"/>
          </p:nvPr>
        </p:nvSpPr>
        <p:spPr>
          <a:xfrm>
            <a:off x="6457950" y="6356351"/>
            <a:ext cx="20574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181" name="Shape 181"/>
        <p:cNvGrpSpPr/>
        <p:nvPr/>
      </p:nvGrpSpPr>
      <p:grpSpPr>
        <a:xfrm>
          <a:off x="0" y="0"/>
          <a:ext cx="0" cy="0"/>
          <a:chOff x="0" y="0"/>
          <a:chExt cx="0" cy="0"/>
        </a:xfrm>
      </p:grpSpPr>
      <p:sp>
        <p:nvSpPr>
          <p:cNvPr id="182" name="Google Shape;182;p133"/>
          <p:cNvSpPr txBox="1"/>
          <p:nvPr>
            <p:ph type="title"/>
          </p:nvPr>
        </p:nvSpPr>
        <p:spPr>
          <a:xfrm>
            <a:off x="629841" y="457200"/>
            <a:ext cx="2949300" cy="1600200"/>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Clr>
                <a:schemeClr val="dk1"/>
              </a:buClr>
              <a:buSzPts val="2400"/>
              <a:buFont typeface="Calibri"/>
              <a:buNone/>
              <a:defRPr sz="24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83" name="Google Shape;183;p133"/>
          <p:cNvSpPr txBox="1"/>
          <p:nvPr>
            <p:ph idx="1" type="body"/>
          </p:nvPr>
        </p:nvSpPr>
        <p:spPr>
          <a:xfrm>
            <a:off x="3887391" y="987426"/>
            <a:ext cx="4629300" cy="4873500"/>
          </a:xfrm>
          <a:prstGeom prst="rect">
            <a:avLst/>
          </a:prstGeom>
          <a:noFill/>
          <a:ln>
            <a:noFill/>
          </a:ln>
        </p:spPr>
        <p:txBody>
          <a:bodyPr anchorCtr="0" anchor="t" bIns="45700" lIns="91425" spcFirstLastPara="1" rIns="91425" wrap="square" tIns="45700">
            <a:noAutofit/>
          </a:bodyPr>
          <a:lstStyle>
            <a:lvl1pPr indent="-381000" lvl="0" marL="457200" algn="l">
              <a:lnSpc>
                <a:spcPct val="90000"/>
              </a:lnSpc>
              <a:spcBef>
                <a:spcPts val="750"/>
              </a:spcBef>
              <a:spcAft>
                <a:spcPts val="0"/>
              </a:spcAft>
              <a:buClr>
                <a:schemeClr val="dk1"/>
              </a:buClr>
              <a:buSzPts val="2400"/>
              <a:buChar char="•"/>
              <a:defRPr sz="2400"/>
            </a:lvl1pPr>
            <a:lvl2pPr indent="-361950" lvl="1" marL="914400" algn="l">
              <a:lnSpc>
                <a:spcPct val="90000"/>
              </a:lnSpc>
              <a:spcBef>
                <a:spcPts val="375"/>
              </a:spcBef>
              <a:spcAft>
                <a:spcPts val="0"/>
              </a:spcAft>
              <a:buClr>
                <a:schemeClr val="dk1"/>
              </a:buClr>
              <a:buSzPts val="2100"/>
              <a:buChar char="•"/>
              <a:defRPr sz="2100"/>
            </a:lvl2pPr>
            <a:lvl3pPr indent="-342900" lvl="2" marL="1371600" algn="l">
              <a:lnSpc>
                <a:spcPct val="90000"/>
              </a:lnSpc>
              <a:spcBef>
                <a:spcPts val="375"/>
              </a:spcBef>
              <a:spcAft>
                <a:spcPts val="0"/>
              </a:spcAft>
              <a:buClr>
                <a:schemeClr val="dk1"/>
              </a:buClr>
              <a:buSzPts val="1800"/>
              <a:buChar char="•"/>
              <a:defRPr sz="1800"/>
            </a:lvl3pPr>
            <a:lvl4pPr indent="-323850" lvl="3" marL="1828800" algn="l">
              <a:lnSpc>
                <a:spcPct val="90000"/>
              </a:lnSpc>
              <a:spcBef>
                <a:spcPts val="375"/>
              </a:spcBef>
              <a:spcAft>
                <a:spcPts val="0"/>
              </a:spcAft>
              <a:buClr>
                <a:schemeClr val="dk1"/>
              </a:buClr>
              <a:buSzPts val="1500"/>
              <a:buChar char="•"/>
              <a:defRPr sz="1500"/>
            </a:lvl4pPr>
            <a:lvl5pPr indent="-323850" lvl="4" marL="2286000" algn="l">
              <a:lnSpc>
                <a:spcPct val="90000"/>
              </a:lnSpc>
              <a:spcBef>
                <a:spcPts val="375"/>
              </a:spcBef>
              <a:spcAft>
                <a:spcPts val="0"/>
              </a:spcAft>
              <a:buClr>
                <a:schemeClr val="dk1"/>
              </a:buClr>
              <a:buSzPts val="1500"/>
              <a:buChar char="•"/>
              <a:defRPr sz="1500"/>
            </a:lvl5pPr>
            <a:lvl6pPr indent="-323850" lvl="5" marL="2743200" algn="l">
              <a:lnSpc>
                <a:spcPct val="90000"/>
              </a:lnSpc>
              <a:spcBef>
                <a:spcPts val="375"/>
              </a:spcBef>
              <a:spcAft>
                <a:spcPts val="0"/>
              </a:spcAft>
              <a:buClr>
                <a:schemeClr val="dk1"/>
              </a:buClr>
              <a:buSzPts val="1500"/>
              <a:buChar char="•"/>
              <a:defRPr sz="1500"/>
            </a:lvl6pPr>
            <a:lvl7pPr indent="-323850" lvl="6" marL="3200400" algn="l">
              <a:lnSpc>
                <a:spcPct val="90000"/>
              </a:lnSpc>
              <a:spcBef>
                <a:spcPts val="375"/>
              </a:spcBef>
              <a:spcAft>
                <a:spcPts val="0"/>
              </a:spcAft>
              <a:buClr>
                <a:schemeClr val="dk1"/>
              </a:buClr>
              <a:buSzPts val="1500"/>
              <a:buChar char="•"/>
              <a:defRPr sz="1500"/>
            </a:lvl7pPr>
            <a:lvl8pPr indent="-323850" lvl="7" marL="3657600" algn="l">
              <a:lnSpc>
                <a:spcPct val="90000"/>
              </a:lnSpc>
              <a:spcBef>
                <a:spcPts val="375"/>
              </a:spcBef>
              <a:spcAft>
                <a:spcPts val="0"/>
              </a:spcAft>
              <a:buClr>
                <a:schemeClr val="dk1"/>
              </a:buClr>
              <a:buSzPts val="1500"/>
              <a:buChar char="•"/>
              <a:defRPr sz="1500"/>
            </a:lvl8pPr>
            <a:lvl9pPr indent="-323850" lvl="8" marL="4114800" algn="l">
              <a:lnSpc>
                <a:spcPct val="90000"/>
              </a:lnSpc>
              <a:spcBef>
                <a:spcPts val="375"/>
              </a:spcBef>
              <a:spcAft>
                <a:spcPts val="0"/>
              </a:spcAft>
              <a:buClr>
                <a:schemeClr val="dk1"/>
              </a:buClr>
              <a:buSzPts val="1500"/>
              <a:buChar char="•"/>
              <a:defRPr sz="1500"/>
            </a:lvl9pPr>
          </a:lstStyle>
          <a:p/>
        </p:txBody>
      </p:sp>
      <p:sp>
        <p:nvSpPr>
          <p:cNvPr id="184" name="Google Shape;184;p133"/>
          <p:cNvSpPr txBox="1"/>
          <p:nvPr>
            <p:ph idx="2" type="body"/>
          </p:nvPr>
        </p:nvSpPr>
        <p:spPr>
          <a:xfrm>
            <a:off x="629841" y="2057400"/>
            <a:ext cx="2949300" cy="3811500"/>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750"/>
              </a:spcBef>
              <a:spcAft>
                <a:spcPts val="0"/>
              </a:spcAft>
              <a:buClr>
                <a:schemeClr val="dk1"/>
              </a:buClr>
              <a:buSzPts val="1200"/>
              <a:buNone/>
              <a:defRPr sz="1200"/>
            </a:lvl1pPr>
            <a:lvl2pPr indent="-228600" lvl="1" marL="914400" algn="l">
              <a:lnSpc>
                <a:spcPct val="90000"/>
              </a:lnSpc>
              <a:spcBef>
                <a:spcPts val="375"/>
              </a:spcBef>
              <a:spcAft>
                <a:spcPts val="0"/>
              </a:spcAft>
              <a:buClr>
                <a:schemeClr val="dk1"/>
              </a:buClr>
              <a:buSzPts val="1050"/>
              <a:buNone/>
              <a:defRPr sz="1050"/>
            </a:lvl2pPr>
            <a:lvl3pPr indent="-228600" lvl="2" marL="1371600" algn="l">
              <a:lnSpc>
                <a:spcPct val="90000"/>
              </a:lnSpc>
              <a:spcBef>
                <a:spcPts val="375"/>
              </a:spcBef>
              <a:spcAft>
                <a:spcPts val="0"/>
              </a:spcAft>
              <a:buClr>
                <a:schemeClr val="dk1"/>
              </a:buClr>
              <a:buSzPts val="900"/>
              <a:buNone/>
              <a:defRPr sz="900"/>
            </a:lvl3pPr>
            <a:lvl4pPr indent="-228600" lvl="3" marL="1828800" algn="l">
              <a:lnSpc>
                <a:spcPct val="90000"/>
              </a:lnSpc>
              <a:spcBef>
                <a:spcPts val="375"/>
              </a:spcBef>
              <a:spcAft>
                <a:spcPts val="0"/>
              </a:spcAft>
              <a:buClr>
                <a:schemeClr val="dk1"/>
              </a:buClr>
              <a:buSzPts val="750"/>
              <a:buNone/>
              <a:defRPr sz="750"/>
            </a:lvl4pPr>
            <a:lvl5pPr indent="-228600" lvl="4" marL="2286000" algn="l">
              <a:lnSpc>
                <a:spcPct val="90000"/>
              </a:lnSpc>
              <a:spcBef>
                <a:spcPts val="375"/>
              </a:spcBef>
              <a:spcAft>
                <a:spcPts val="0"/>
              </a:spcAft>
              <a:buClr>
                <a:schemeClr val="dk1"/>
              </a:buClr>
              <a:buSzPts val="750"/>
              <a:buNone/>
              <a:defRPr sz="750"/>
            </a:lvl5pPr>
            <a:lvl6pPr indent="-228600" lvl="5" marL="2743200" algn="l">
              <a:lnSpc>
                <a:spcPct val="90000"/>
              </a:lnSpc>
              <a:spcBef>
                <a:spcPts val="375"/>
              </a:spcBef>
              <a:spcAft>
                <a:spcPts val="0"/>
              </a:spcAft>
              <a:buClr>
                <a:schemeClr val="dk1"/>
              </a:buClr>
              <a:buSzPts val="750"/>
              <a:buNone/>
              <a:defRPr sz="750"/>
            </a:lvl6pPr>
            <a:lvl7pPr indent="-228600" lvl="6" marL="3200400" algn="l">
              <a:lnSpc>
                <a:spcPct val="90000"/>
              </a:lnSpc>
              <a:spcBef>
                <a:spcPts val="375"/>
              </a:spcBef>
              <a:spcAft>
                <a:spcPts val="0"/>
              </a:spcAft>
              <a:buClr>
                <a:schemeClr val="dk1"/>
              </a:buClr>
              <a:buSzPts val="750"/>
              <a:buNone/>
              <a:defRPr sz="750"/>
            </a:lvl7pPr>
            <a:lvl8pPr indent="-228600" lvl="7" marL="3657600" algn="l">
              <a:lnSpc>
                <a:spcPct val="90000"/>
              </a:lnSpc>
              <a:spcBef>
                <a:spcPts val="375"/>
              </a:spcBef>
              <a:spcAft>
                <a:spcPts val="0"/>
              </a:spcAft>
              <a:buClr>
                <a:schemeClr val="dk1"/>
              </a:buClr>
              <a:buSzPts val="750"/>
              <a:buNone/>
              <a:defRPr sz="750"/>
            </a:lvl8pPr>
            <a:lvl9pPr indent="-228600" lvl="8" marL="4114800" algn="l">
              <a:lnSpc>
                <a:spcPct val="90000"/>
              </a:lnSpc>
              <a:spcBef>
                <a:spcPts val="375"/>
              </a:spcBef>
              <a:spcAft>
                <a:spcPts val="0"/>
              </a:spcAft>
              <a:buClr>
                <a:schemeClr val="dk1"/>
              </a:buClr>
              <a:buSzPts val="750"/>
              <a:buNone/>
              <a:defRPr sz="750"/>
            </a:lvl9pPr>
          </a:lstStyle>
          <a:p/>
        </p:txBody>
      </p:sp>
      <p:sp>
        <p:nvSpPr>
          <p:cNvPr id="185" name="Google Shape;185;p133"/>
          <p:cNvSpPr txBox="1"/>
          <p:nvPr>
            <p:ph idx="10" type="dt"/>
          </p:nvPr>
        </p:nvSpPr>
        <p:spPr>
          <a:xfrm>
            <a:off x="628650" y="6356351"/>
            <a:ext cx="20574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86" name="Google Shape;186;p133"/>
          <p:cNvSpPr txBox="1"/>
          <p:nvPr>
            <p:ph idx="11" type="ftr"/>
          </p:nvPr>
        </p:nvSpPr>
        <p:spPr>
          <a:xfrm>
            <a:off x="3028950" y="6356351"/>
            <a:ext cx="30861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87" name="Google Shape;187;p133"/>
          <p:cNvSpPr txBox="1"/>
          <p:nvPr>
            <p:ph idx="12" type="sldNum"/>
          </p:nvPr>
        </p:nvSpPr>
        <p:spPr>
          <a:xfrm>
            <a:off x="6457950" y="6356351"/>
            <a:ext cx="20574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188" name="Shape 188"/>
        <p:cNvGrpSpPr/>
        <p:nvPr/>
      </p:nvGrpSpPr>
      <p:grpSpPr>
        <a:xfrm>
          <a:off x="0" y="0"/>
          <a:ext cx="0" cy="0"/>
          <a:chOff x="0" y="0"/>
          <a:chExt cx="0" cy="0"/>
        </a:xfrm>
      </p:grpSpPr>
      <p:sp>
        <p:nvSpPr>
          <p:cNvPr id="189" name="Google Shape;189;p134"/>
          <p:cNvSpPr txBox="1"/>
          <p:nvPr>
            <p:ph type="title"/>
          </p:nvPr>
        </p:nvSpPr>
        <p:spPr>
          <a:xfrm>
            <a:off x="629841" y="457200"/>
            <a:ext cx="2949300" cy="1600200"/>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Clr>
                <a:schemeClr val="dk1"/>
              </a:buClr>
              <a:buSzPts val="2400"/>
              <a:buFont typeface="Calibri"/>
              <a:buNone/>
              <a:defRPr sz="24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90" name="Google Shape;190;p134"/>
          <p:cNvSpPr/>
          <p:nvPr>
            <p:ph idx="2" type="pic"/>
          </p:nvPr>
        </p:nvSpPr>
        <p:spPr>
          <a:xfrm>
            <a:off x="3887391" y="987426"/>
            <a:ext cx="4629300" cy="4873500"/>
          </a:xfrm>
          <a:prstGeom prst="rect">
            <a:avLst/>
          </a:prstGeom>
          <a:noFill/>
          <a:ln>
            <a:noFill/>
          </a:ln>
        </p:spPr>
      </p:sp>
      <p:sp>
        <p:nvSpPr>
          <p:cNvPr id="191" name="Google Shape;191;p134"/>
          <p:cNvSpPr txBox="1"/>
          <p:nvPr>
            <p:ph idx="1" type="body"/>
          </p:nvPr>
        </p:nvSpPr>
        <p:spPr>
          <a:xfrm>
            <a:off x="629841" y="2057400"/>
            <a:ext cx="2949300" cy="3811500"/>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750"/>
              </a:spcBef>
              <a:spcAft>
                <a:spcPts val="0"/>
              </a:spcAft>
              <a:buClr>
                <a:schemeClr val="dk1"/>
              </a:buClr>
              <a:buSzPts val="1200"/>
              <a:buNone/>
              <a:defRPr sz="1200"/>
            </a:lvl1pPr>
            <a:lvl2pPr indent="-228600" lvl="1" marL="914400" algn="l">
              <a:lnSpc>
                <a:spcPct val="90000"/>
              </a:lnSpc>
              <a:spcBef>
                <a:spcPts val="375"/>
              </a:spcBef>
              <a:spcAft>
                <a:spcPts val="0"/>
              </a:spcAft>
              <a:buClr>
                <a:schemeClr val="dk1"/>
              </a:buClr>
              <a:buSzPts val="1050"/>
              <a:buNone/>
              <a:defRPr sz="1050"/>
            </a:lvl2pPr>
            <a:lvl3pPr indent="-228600" lvl="2" marL="1371600" algn="l">
              <a:lnSpc>
                <a:spcPct val="90000"/>
              </a:lnSpc>
              <a:spcBef>
                <a:spcPts val="375"/>
              </a:spcBef>
              <a:spcAft>
                <a:spcPts val="0"/>
              </a:spcAft>
              <a:buClr>
                <a:schemeClr val="dk1"/>
              </a:buClr>
              <a:buSzPts val="900"/>
              <a:buNone/>
              <a:defRPr sz="900"/>
            </a:lvl3pPr>
            <a:lvl4pPr indent="-228600" lvl="3" marL="1828800" algn="l">
              <a:lnSpc>
                <a:spcPct val="90000"/>
              </a:lnSpc>
              <a:spcBef>
                <a:spcPts val="375"/>
              </a:spcBef>
              <a:spcAft>
                <a:spcPts val="0"/>
              </a:spcAft>
              <a:buClr>
                <a:schemeClr val="dk1"/>
              </a:buClr>
              <a:buSzPts val="750"/>
              <a:buNone/>
              <a:defRPr sz="750"/>
            </a:lvl4pPr>
            <a:lvl5pPr indent="-228600" lvl="4" marL="2286000" algn="l">
              <a:lnSpc>
                <a:spcPct val="90000"/>
              </a:lnSpc>
              <a:spcBef>
                <a:spcPts val="375"/>
              </a:spcBef>
              <a:spcAft>
                <a:spcPts val="0"/>
              </a:spcAft>
              <a:buClr>
                <a:schemeClr val="dk1"/>
              </a:buClr>
              <a:buSzPts val="750"/>
              <a:buNone/>
              <a:defRPr sz="750"/>
            </a:lvl5pPr>
            <a:lvl6pPr indent="-228600" lvl="5" marL="2743200" algn="l">
              <a:lnSpc>
                <a:spcPct val="90000"/>
              </a:lnSpc>
              <a:spcBef>
                <a:spcPts val="375"/>
              </a:spcBef>
              <a:spcAft>
                <a:spcPts val="0"/>
              </a:spcAft>
              <a:buClr>
                <a:schemeClr val="dk1"/>
              </a:buClr>
              <a:buSzPts val="750"/>
              <a:buNone/>
              <a:defRPr sz="750"/>
            </a:lvl6pPr>
            <a:lvl7pPr indent="-228600" lvl="6" marL="3200400" algn="l">
              <a:lnSpc>
                <a:spcPct val="90000"/>
              </a:lnSpc>
              <a:spcBef>
                <a:spcPts val="375"/>
              </a:spcBef>
              <a:spcAft>
                <a:spcPts val="0"/>
              </a:spcAft>
              <a:buClr>
                <a:schemeClr val="dk1"/>
              </a:buClr>
              <a:buSzPts val="750"/>
              <a:buNone/>
              <a:defRPr sz="750"/>
            </a:lvl7pPr>
            <a:lvl8pPr indent="-228600" lvl="7" marL="3657600" algn="l">
              <a:lnSpc>
                <a:spcPct val="90000"/>
              </a:lnSpc>
              <a:spcBef>
                <a:spcPts val="375"/>
              </a:spcBef>
              <a:spcAft>
                <a:spcPts val="0"/>
              </a:spcAft>
              <a:buClr>
                <a:schemeClr val="dk1"/>
              </a:buClr>
              <a:buSzPts val="750"/>
              <a:buNone/>
              <a:defRPr sz="750"/>
            </a:lvl8pPr>
            <a:lvl9pPr indent="-228600" lvl="8" marL="4114800" algn="l">
              <a:lnSpc>
                <a:spcPct val="90000"/>
              </a:lnSpc>
              <a:spcBef>
                <a:spcPts val="375"/>
              </a:spcBef>
              <a:spcAft>
                <a:spcPts val="0"/>
              </a:spcAft>
              <a:buClr>
                <a:schemeClr val="dk1"/>
              </a:buClr>
              <a:buSzPts val="750"/>
              <a:buNone/>
              <a:defRPr sz="750"/>
            </a:lvl9pPr>
          </a:lstStyle>
          <a:p/>
        </p:txBody>
      </p:sp>
      <p:sp>
        <p:nvSpPr>
          <p:cNvPr id="192" name="Google Shape;192;p134"/>
          <p:cNvSpPr txBox="1"/>
          <p:nvPr>
            <p:ph idx="10" type="dt"/>
          </p:nvPr>
        </p:nvSpPr>
        <p:spPr>
          <a:xfrm>
            <a:off x="628650" y="6356351"/>
            <a:ext cx="20574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93" name="Google Shape;193;p134"/>
          <p:cNvSpPr txBox="1"/>
          <p:nvPr>
            <p:ph idx="11" type="ftr"/>
          </p:nvPr>
        </p:nvSpPr>
        <p:spPr>
          <a:xfrm>
            <a:off x="3028950" y="6356351"/>
            <a:ext cx="30861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94" name="Google Shape;194;p134"/>
          <p:cNvSpPr txBox="1"/>
          <p:nvPr>
            <p:ph idx="12" type="sldNum"/>
          </p:nvPr>
        </p:nvSpPr>
        <p:spPr>
          <a:xfrm>
            <a:off x="6457950" y="6356351"/>
            <a:ext cx="20574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195" name="Shape 195"/>
        <p:cNvGrpSpPr/>
        <p:nvPr/>
      </p:nvGrpSpPr>
      <p:grpSpPr>
        <a:xfrm>
          <a:off x="0" y="0"/>
          <a:ext cx="0" cy="0"/>
          <a:chOff x="0" y="0"/>
          <a:chExt cx="0" cy="0"/>
        </a:xfrm>
      </p:grpSpPr>
      <p:sp>
        <p:nvSpPr>
          <p:cNvPr id="196" name="Google Shape;196;p135"/>
          <p:cNvSpPr txBox="1"/>
          <p:nvPr>
            <p:ph type="title"/>
          </p:nvPr>
        </p:nvSpPr>
        <p:spPr>
          <a:xfrm>
            <a:off x="628650" y="365126"/>
            <a:ext cx="7886700" cy="1325700"/>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97" name="Google Shape;197;p135"/>
          <p:cNvSpPr txBox="1"/>
          <p:nvPr>
            <p:ph idx="1" type="body"/>
          </p:nvPr>
        </p:nvSpPr>
        <p:spPr>
          <a:xfrm rot="5400000">
            <a:off x="2396400" y="57875"/>
            <a:ext cx="4351200" cy="7886700"/>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750"/>
              </a:spcBef>
              <a:spcAft>
                <a:spcPts val="0"/>
              </a:spcAft>
              <a:buClr>
                <a:schemeClr val="dk1"/>
              </a:buClr>
              <a:buSzPts val="1800"/>
              <a:buChar char="•"/>
              <a:defRPr/>
            </a:lvl1pPr>
            <a:lvl2pPr indent="-342900" lvl="1" marL="914400" algn="l">
              <a:lnSpc>
                <a:spcPct val="90000"/>
              </a:lnSpc>
              <a:spcBef>
                <a:spcPts val="375"/>
              </a:spcBef>
              <a:spcAft>
                <a:spcPts val="0"/>
              </a:spcAft>
              <a:buClr>
                <a:schemeClr val="dk1"/>
              </a:buClr>
              <a:buSzPts val="1800"/>
              <a:buChar char="•"/>
              <a:defRPr/>
            </a:lvl2pPr>
            <a:lvl3pPr indent="-342900" lvl="2" marL="1371600" algn="l">
              <a:lnSpc>
                <a:spcPct val="90000"/>
              </a:lnSpc>
              <a:spcBef>
                <a:spcPts val="375"/>
              </a:spcBef>
              <a:spcAft>
                <a:spcPts val="0"/>
              </a:spcAft>
              <a:buClr>
                <a:schemeClr val="dk1"/>
              </a:buClr>
              <a:buSzPts val="1800"/>
              <a:buChar char="•"/>
              <a:defRPr/>
            </a:lvl3pPr>
            <a:lvl4pPr indent="-342900" lvl="3" marL="1828800" algn="l">
              <a:lnSpc>
                <a:spcPct val="90000"/>
              </a:lnSpc>
              <a:spcBef>
                <a:spcPts val="375"/>
              </a:spcBef>
              <a:spcAft>
                <a:spcPts val="0"/>
              </a:spcAft>
              <a:buClr>
                <a:schemeClr val="dk1"/>
              </a:buClr>
              <a:buSzPts val="1800"/>
              <a:buChar char="•"/>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198" name="Google Shape;198;p135"/>
          <p:cNvSpPr txBox="1"/>
          <p:nvPr>
            <p:ph idx="10" type="dt"/>
          </p:nvPr>
        </p:nvSpPr>
        <p:spPr>
          <a:xfrm>
            <a:off x="628650" y="6356351"/>
            <a:ext cx="20574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99" name="Google Shape;199;p135"/>
          <p:cNvSpPr txBox="1"/>
          <p:nvPr>
            <p:ph idx="11" type="ftr"/>
          </p:nvPr>
        </p:nvSpPr>
        <p:spPr>
          <a:xfrm>
            <a:off x="3028950" y="6356351"/>
            <a:ext cx="30861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00" name="Google Shape;200;p135"/>
          <p:cNvSpPr txBox="1"/>
          <p:nvPr>
            <p:ph idx="12" type="sldNum"/>
          </p:nvPr>
        </p:nvSpPr>
        <p:spPr>
          <a:xfrm>
            <a:off x="6457950" y="6356351"/>
            <a:ext cx="20574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201" name="Shape 201"/>
        <p:cNvGrpSpPr/>
        <p:nvPr/>
      </p:nvGrpSpPr>
      <p:grpSpPr>
        <a:xfrm>
          <a:off x="0" y="0"/>
          <a:ext cx="0" cy="0"/>
          <a:chOff x="0" y="0"/>
          <a:chExt cx="0" cy="0"/>
        </a:xfrm>
      </p:grpSpPr>
      <p:sp>
        <p:nvSpPr>
          <p:cNvPr id="202" name="Google Shape;202;p136"/>
          <p:cNvSpPr txBox="1"/>
          <p:nvPr>
            <p:ph type="title"/>
          </p:nvPr>
        </p:nvSpPr>
        <p:spPr>
          <a:xfrm rot="5400000">
            <a:off x="4623600" y="2285275"/>
            <a:ext cx="5811900" cy="1971600"/>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03" name="Google Shape;203;p136"/>
          <p:cNvSpPr txBox="1"/>
          <p:nvPr>
            <p:ph idx="1" type="body"/>
          </p:nvPr>
        </p:nvSpPr>
        <p:spPr>
          <a:xfrm rot="5400000">
            <a:off x="623025" y="370675"/>
            <a:ext cx="5811900" cy="5800800"/>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750"/>
              </a:spcBef>
              <a:spcAft>
                <a:spcPts val="0"/>
              </a:spcAft>
              <a:buClr>
                <a:schemeClr val="dk1"/>
              </a:buClr>
              <a:buSzPts val="1800"/>
              <a:buChar char="•"/>
              <a:defRPr/>
            </a:lvl1pPr>
            <a:lvl2pPr indent="-342900" lvl="1" marL="914400" algn="l">
              <a:lnSpc>
                <a:spcPct val="90000"/>
              </a:lnSpc>
              <a:spcBef>
                <a:spcPts val="375"/>
              </a:spcBef>
              <a:spcAft>
                <a:spcPts val="0"/>
              </a:spcAft>
              <a:buClr>
                <a:schemeClr val="dk1"/>
              </a:buClr>
              <a:buSzPts val="1800"/>
              <a:buChar char="•"/>
              <a:defRPr/>
            </a:lvl2pPr>
            <a:lvl3pPr indent="-342900" lvl="2" marL="1371600" algn="l">
              <a:lnSpc>
                <a:spcPct val="90000"/>
              </a:lnSpc>
              <a:spcBef>
                <a:spcPts val="375"/>
              </a:spcBef>
              <a:spcAft>
                <a:spcPts val="0"/>
              </a:spcAft>
              <a:buClr>
                <a:schemeClr val="dk1"/>
              </a:buClr>
              <a:buSzPts val="1800"/>
              <a:buChar char="•"/>
              <a:defRPr/>
            </a:lvl3pPr>
            <a:lvl4pPr indent="-342900" lvl="3" marL="1828800" algn="l">
              <a:lnSpc>
                <a:spcPct val="90000"/>
              </a:lnSpc>
              <a:spcBef>
                <a:spcPts val="375"/>
              </a:spcBef>
              <a:spcAft>
                <a:spcPts val="0"/>
              </a:spcAft>
              <a:buClr>
                <a:schemeClr val="dk1"/>
              </a:buClr>
              <a:buSzPts val="1800"/>
              <a:buChar char="•"/>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204" name="Google Shape;204;p136"/>
          <p:cNvSpPr txBox="1"/>
          <p:nvPr>
            <p:ph idx="10" type="dt"/>
          </p:nvPr>
        </p:nvSpPr>
        <p:spPr>
          <a:xfrm>
            <a:off x="628650" y="6356351"/>
            <a:ext cx="20574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05" name="Google Shape;205;p136"/>
          <p:cNvSpPr txBox="1"/>
          <p:nvPr>
            <p:ph idx="11" type="ftr"/>
          </p:nvPr>
        </p:nvSpPr>
        <p:spPr>
          <a:xfrm>
            <a:off x="3028950" y="6356351"/>
            <a:ext cx="30861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06" name="Google Shape;206;p136"/>
          <p:cNvSpPr txBox="1"/>
          <p:nvPr>
            <p:ph idx="12" type="sldNum"/>
          </p:nvPr>
        </p:nvSpPr>
        <p:spPr>
          <a:xfrm>
            <a:off x="6457950" y="6356351"/>
            <a:ext cx="20574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117"/>
          <p:cNvSpPr txBox="1"/>
          <p:nvPr>
            <p:ph type="title"/>
          </p:nvPr>
        </p:nvSpPr>
        <p:spPr>
          <a:xfrm>
            <a:off x="311700" y="593367"/>
            <a:ext cx="8520600" cy="7635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22" name="Google Shape;22;p117"/>
          <p:cNvSpPr txBox="1"/>
          <p:nvPr>
            <p:ph idx="1" type="body"/>
          </p:nvPr>
        </p:nvSpPr>
        <p:spPr>
          <a:xfrm>
            <a:off x="311700" y="1536633"/>
            <a:ext cx="3999900" cy="4555200"/>
          </a:xfrm>
          <a:prstGeom prst="rect">
            <a:avLst/>
          </a:prstGeom>
          <a:noFill/>
          <a:ln>
            <a:noFill/>
          </a:ln>
        </p:spPr>
        <p:txBody>
          <a:bodyPr anchorCtr="0" anchor="t" bIns="91425" lIns="91425" spcFirstLastPara="1" rIns="91425" wrap="square" tIns="91425">
            <a:no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1600"/>
              </a:spcBef>
              <a:spcAft>
                <a:spcPts val="0"/>
              </a:spcAft>
              <a:buSzPts val="1200"/>
              <a:buChar char="○"/>
              <a:defRPr sz="1200"/>
            </a:lvl2pPr>
            <a:lvl3pPr indent="-304800" lvl="2" marL="1371600" algn="l">
              <a:lnSpc>
                <a:spcPct val="115000"/>
              </a:lnSpc>
              <a:spcBef>
                <a:spcPts val="1600"/>
              </a:spcBef>
              <a:spcAft>
                <a:spcPts val="0"/>
              </a:spcAft>
              <a:buSzPts val="1200"/>
              <a:buChar char="■"/>
              <a:defRPr sz="1200"/>
            </a:lvl3pPr>
            <a:lvl4pPr indent="-304800" lvl="3" marL="1828800" algn="l">
              <a:lnSpc>
                <a:spcPct val="115000"/>
              </a:lnSpc>
              <a:spcBef>
                <a:spcPts val="1600"/>
              </a:spcBef>
              <a:spcAft>
                <a:spcPts val="0"/>
              </a:spcAft>
              <a:buSzPts val="1200"/>
              <a:buChar char="●"/>
              <a:defRPr sz="1200"/>
            </a:lvl4pPr>
            <a:lvl5pPr indent="-304800" lvl="4" marL="2286000" algn="l">
              <a:lnSpc>
                <a:spcPct val="115000"/>
              </a:lnSpc>
              <a:spcBef>
                <a:spcPts val="1600"/>
              </a:spcBef>
              <a:spcAft>
                <a:spcPts val="0"/>
              </a:spcAft>
              <a:buSzPts val="1200"/>
              <a:buChar char="○"/>
              <a:defRPr sz="1200"/>
            </a:lvl5pPr>
            <a:lvl6pPr indent="-304800" lvl="5" marL="2743200" algn="l">
              <a:lnSpc>
                <a:spcPct val="115000"/>
              </a:lnSpc>
              <a:spcBef>
                <a:spcPts val="1600"/>
              </a:spcBef>
              <a:spcAft>
                <a:spcPts val="0"/>
              </a:spcAft>
              <a:buSzPts val="1200"/>
              <a:buChar char="■"/>
              <a:defRPr sz="1200"/>
            </a:lvl6pPr>
            <a:lvl7pPr indent="-304800" lvl="6" marL="3200400" algn="l">
              <a:lnSpc>
                <a:spcPct val="115000"/>
              </a:lnSpc>
              <a:spcBef>
                <a:spcPts val="1600"/>
              </a:spcBef>
              <a:spcAft>
                <a:spcPts val="0"/>
              </a:spcAft>
              <a:buSzPts val="1200"/>
              <a:buChar char="●"/>
              <a:defRPr sz="1200"/>
            </a:lvl7pPr>
            <a:lvl8pPr indent="-304800" lvl="7" marL="3657600" algn="l">
              <a:lnSpc>
                <a:spcPct val="115000"/>
              </a:lnSpc>
              <a:spcBef>
                <a:spcPts val="1600"/>
              </a:spcBef>
              <a:spcAft>
                <a:spcPts val="0"/>
              </a:spcAft>
              <a:buSzPts val="1200"/>
              <a:buChar char="○"/>
              <a:defRPr sz="1200"/>
            </a:lvl8pPr>
            <a:lvl9pPr indent="-304800" lvl="8" marL="4114800" algn="l">
              <a:lnSpc>
                <a:spcPct val="115000"/>
              </a:lnSpc>
              <a:spcBef>
                <a:spcPts val="1600"/>
              </a:spcBef>
              <a:spcAft>
                <a:spcPts val="1600"/>
              </a:spcAft>
              <a:buSzPts val="1200"/>
              <a:buChar char="■"/>
              <a:defRPr sz="1200"/>
            </a:lvl9pPr>
          </a:lstStyle>
          <a:p/>
        </p:txBody>
      </p:sp>
      <p:sp>
        <p:nvSpPr>
          <p:cNvPr id="23" name="Google Shape;23;p117"/>
          <p:cNvSpPr txBox="1"/>
          <p:nvPr>
            <p:ph idx="2" type="body"/>
          </p:nvPr>
        </p:nvSpPr>
        <p:spPr>
          <a:xfrm>
            <a:off x="4832400" y="1536633"/>
            <a:ext cx="3999900" cy="4555200"/>
          </a:xfrm>
          <a:prstGeom prst="rect">
            <a:avLst/>
          </a:prstGeom>
          <a:noFill/>
          <a:ln>
            <a:noFill/>
          </a:ln>
        </p:spPr>
        <p:txBody>
          <a:bodyPr anchorCtr="0" anchor="t" bIns="91425" lIns="91425" spcFirstLastPara="1" rIns="91425" wrap="square" tIns="91425">
            <a:no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1600"/>
              </a:spcBef>
              <a:spcAft>
                <a:spcPts val="0"/>
              </a:spcAft>
              <a:buSzPts val="1200"/>
              <a:buChar char="○"/>
              <a:defRPr sz="1200"/>
            </a:lvl2pPr>
            <a:lvl3pPr indent="-304800" lvl="2" marL="1371600" algn="l">
              <a:lnSpc>
                <a:spcPct val="115000"/>
              </a:lnSpc>
              <a:spcBef>
                <a:spcPts val="1600"/>
              </a:spcBef>
              <a:spcAft>
                <a:spcPts val="0"/>
              </a:spcAft>
              <a:buSzPts val="1200"/>
              <a:buChar char="■"/>
              <a:defRPr sz="1200"/>
            </a:lvl3pPr>
            <a:lvl4pPr indent="-304800" lvl="3" marL="1828800" algn="l">
              <a:lnSpc>
                <a:spcPct val="115000"/>
              </a:lnSpc>
              <a:spcBef>
                <a:spcPts val="1600"/>
              </a:spcBef>
              <a:spcAft>
                <a:spcPts val="0"/>
              </a:spcAft>
              <a:buSzPts val="1200"/>
              <a:buChar char="●"/>
              <a:defRPr sz="1200"/>
            </a:lvl4pPr>
            <a:lvl5pPr indent="-304800" lvl="4" marL="2286000" algn="l">
              <a:lnSpc>
                <a:spcPct val="115000"/>
              </a:lnSpc>
              <a:spcBef>
                <a:spcPts val="1600"/>
              </a:spcBef>
              <a:spcAft>
                <a:spcPts val="0"/>
              </a:spcAft>
              <a:buSzPts val="1200"/>
              <a:buChar char="○"/>
              <a:defRPr sz="1200"/>
            </a:lvl5pPr>
            <a:lvl6pPr indent="-304800" lvl="5" marL="2743200" algn="l">
              <a:lnSpc>
                <a:spcPct val="115000"/>
              </a:lnSpc>
              <a:spcBef>
                <a:spcPts val="1600"/>
              </a:spcBef>
              <a:spcAft>
                <a:spcPts val="0"/>
              </a:spcAft>
              <a:buSzPts val="1200"/>
              <a:buChar char="■"/>
              <a:defRPr sz="1200"/>
            </a:lvl6pPr>
            <a:lvl7pPr indent="-304800" lvl="6" marL="3200400" algn="l">
              <a:lnSpc>
                <a:spcPct val="115000"/>
              </a:lnSpc>
              <a:spcBef>
                <a:spcPts val="1600"/>
              </a:spcBef>
              <a:spcAft>
                <a:spcPts val="0"/>
              </a:spcAft>
              <a:buSzPts val="1200"/>
              <a:buChar char="●"/>
              <a:defRPr sz="1200"/>
            </a:lvl7pPr>
            <a:lvl8pPr indent="-304800" lvl="7" marL="3657600" algn="l">
              <a:lnSpc>
                <a:spcPct val="115000"/>
              </a:lnSpc>
              <a:spcBef>
                <a:spcPts val="1600"/>
              </a:spcBef>
              <a:spcAft>
                <a:spcPts val="0"/>
              </a:spcAft>
              <a:buSzPts val="1200"/>
              <a:buChar char="○"/>
              <a:defRPr sz="1200"/>
            </a:lvl8pPr>
            <a:lvl9pPr indent="-304800" lvl="8" marL="4114800" algn="l">
              <a:lnSpc>
                <a:spcPct val="115000"/>
              </a:lnSpc>
              <a:spcBef>
                <a:spcPts val="1600"/>
              </a:spcBef>
              <a:spcAft>
                <a:spcPts val="1600"/>
              </a:spcAft>
              <a:buSzPts val="1200"/>
              <a:buChar char="■"/>
              <a:defRPr sz="1200"/>
            </a:lvl9pPr>
          </a:lstStyle>
          <a:p/>
        </p:txBody>
      </p:sp>
      <p:sp>
        <p:nvSpPr>
          <p:cNvPr id="24" name="Google Shape;24;p117"/>
          <p:cNvSpPr txBox="1"/>
          <p:nvPr>
            <p:ph idx="12" type="sldNum"/>
          </p:nvPr>
        </p:nvSpPr>
        <p:spPr>
          <a:xfrm>
            <a:off x="8472458" y="6217622"/>
            <a:ext cx="548700" cy="5247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118"/>
          <p:cNvSpPr txBox="1"/>
          <p:nvPr>
            <p:ph type="title"/>
          </p:nvPr>
        </p:nvSpPr>
        <p:spPr>
          <a:xfrm>
            <a:off x="311700" y="593367"/>
            <a:ext cx="8520600" cy="7635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27" name="Google Shape;27;p118"/>
          <p:cNvSpPr txBox="1"/>
          <p:nvPr>
            <p:ph idx="12" type="sldNum"/>
          </p:nvPr>
        </p:nvSpPr>
        <p:spPr>
          <a:xfrm>
            <a:off x="8472458" y="6217622"/>
            <a:ext cx="548700" cy="5247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119"/>
          <p:cNvSpPr txBox="1"/>
          <p:nvPr>
            <p:ph type="title"/>
          </p:nvPr>
        </p:nvSpPr>
        <p:spPr>
          <a:xfrm>
            <a:off x="311700" y="740800"/>
            <a:ext cx="2808000" cy="10077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p:txBody>
      </p:sp>
      <p:sp>
        <p:nvSpPr>
          <p:cNvPr id="30" name="Google Shape;30;p119"/>
          <p:cNvSpPr txBox="1"/>
          <p:nvPr>
            <p:ph idx="1" type="body"/>
          </p:nvPr>
        </p:nvSpPr>
        <p:spPr>
          <a:xfrm>
            <a:off x="311700" y="1852800"/>
            <a:ext cx="2808000" cy="4239300"/>
          </a:xfrm>
          <a:prstGeom prst="rect">
            <a:avLst/>
          </a:prstGeom>
          <a:noFill/>
          <a:ln>
            <a:noFill/>
          </a:ln>
        </p:spPr>
        <p:txBody>
          <a:bodyPr anchorCtr="0" anchor="t" bIns="91425" lIns="91425" spcFirstLastPara="1" rIns="91425" wrap="square" tIns="91425">
            <a:noAutofit/>
          </a:bodyPr>
          <a:lstStyle>
            <a:lvl1pPr indent="-304800" lvl="0" marL="457200" algn="l">
              <a:lnSpc>
                <a:spcPct val="115000"/>
              </a:lnSpc>
              <a:spcBef>
                <a:spcPts val="0"/>
              </a:spcBef>
              <a:spcAft>
                <a:spcPts val="0"/>
              </a:spcAft>
              <a:buSzPts val="1200"/>
              <a:buChar char="●"/>
              <a:defRPr sz="1200"/>
            </a:lvl1pPr>
            <a:lvl2pPr indent="-304800" lvl="1" marL="914400" algn="l">
              <a:lnSpc>
                <a:spcPct val="115000"/>
              </a:lnSpc>
              <a:spcBef>
                <a:spcPts val="1600"/>
              </a:spcBef>
              <a:spcAft>
                <a:spcPts val="0"/>
              </a:spcAft>
              <a:buSzPts val="1200"/>
              <a:buChar char="○"/>
              <a:defRPr sz="1200"/>
            </a:lvl2pPr>
            <a:lvl3pPr indent="-304800" lvl="2" marL="1371600" algn="l">
              <a:lnSpc>
                <a:spcPct val="115000"/>
              </a:lnSpc>
              <a:spcBef>
                <a:spcPts val="1600"/>
              </a:spcBef>
              <a:spcAft>
                <a:spcPts val="0"/>
              </a:spcAft>
              <a:buSzPts val="1200"/>
              <a:buChar char="■"/>
              <a:defRPr sz="1200"/>
            </a:lvl3pPr>
            <a:lvl4pPr indent="-304800" lvl="3" marL="1828800" algn="l">
              <a:lnSpc>
                <a:spcPct val="115000"/>
              </a:lnSpc>
              <a:spcBef>
                <a:spcPts val="1600"/>
              </a:spcBef>
              <a:spcAft>
                <a:spcPts val="0"/>
              </a:spcAft>
              <a:buSzPts val="1200"/>
              <a:buChar char="●"/>
              <a:defRPr sz="1200"/>
            </a:lvl4pPr>
            <a:lvl5pPr indent="-304800" lvl="4" marL="2286000" algn="l">
              <a:lnSpc>
                <a:spcPct val="115000"/>
              </a:lnSpc>
              <a:spcBef>
                <a:spcPts val="1600"/>
              </a:spcBef>
              <a:spcAft>
                <a:spcPts val="0"/>
              </a:spcAft>
              <a:buSzPts val="1200"/>
              <a:buChar char="○"/>
              <a:defRPr sz="1200"/>
            </a:lvl5pPr>
            <a:lvl6pPr indent="-304800" lvl="5" marL="2743200" algn="l">
              <a:lnSpc>
                <a:spcPct val="115000"/>
              </a:lnSpc>
              <a:spcBef>
                <a:spcPts val="1600"/>
              </a:spcBef>
              <a:spcAft>
                <a:spcPts val="0"/>
              </a:spcAft>
              <a:buSzPts val="1200"/>
              <a:buChar char="■"/>
              <a:defRPr sz="1200"/>
            </a:lvl6pPr>
            <a:lvl7pPr indent="-304800" lvl="6" marL="3200400" algn="l">
              <a:lnSpc>
                <a:spcPct val="115000"/>
              </a:lnSpc>
              <a:spcBef>
                <a:spcPts val="1600"/>
              </a:spcBef>
              <a:spcAft>
                <a:spcPts val="0"/>
              </a:spcAft>
              <a:buSzPts val="1200"/>
              <a:buChar char="●"/>
              <a:defRPr sz="1200"/>
            </a:lvl7pPr>
            <a:lvl8pPr indent="-304800" lvl="7" marL="3657600" algn="l">
              <a:lnSpc>
                <a:spcPct val="115000"/>
              </a:lnSpc>
              <a:spcBef>
                <a:spcPts val="1600"/>
              </a:spcBef>
              <a:spcAft>
                <a:spcPts val="0"/>
              </a:spcAft>
              <a:buSzPts val="1200"/>
              <a:buChar char="○"/>
              <a:defRPr sz="1200"/>
            </a:lvl8pPr>
            <a:lvl9pPr indent="-304800" lvl="8" marL="4114800" algn="l">
              <a:lnSpc>
                <a:spcPct val="115000"/>
              </a:lnSpc>
              <a:spcBef>
                <a:spcPts val="1600"/>
              </a:spcBef>
              <a:spcAft>
                <a:spcPts val="1600"/>
              </a:spcAft>
              <a:buSzPts val="1200"/>
              <a:buChar char="■"/>
              <a:defRPr sz="1200"/>
            </a:lvl9pPr>
          </a:lstStyle>
          <a:p/>
        </p:txBody>
      </p:sp>
      <p:sp>
        <p:nvSpPr>
          <p:cNvPr id="31" name="Google Shape;31;p119"/>
          <p:cNvSpPr txBox="1"/>
          <p:nvPr>
            <p:ph idx="12" type="sldNum"/>
          </p:nvPr>
        </p:nvSpPr>
        <p:spPr>
          <a:xfrm>
            <a:off x="8472458" y="6217622"/>
            <a:ext cx="548700" cy="5247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120"/>
          <p:cNvSpPr txBox="1"/>
          <p:nvPr>
            <p:ph type="title"/>
          </p:nvPr>
        </p:nvSpPr>
        <p:spPr>
          <a:xfrm>
            <a:off x="490250" y="600200"/>
            <a:ext cx="6367800" cy="54543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p:txBody>
      </p:sp>
      <p:sp>
        <p:nvSpPr>
          <p:cNvPr id="34" name="Google Shape;34;p120"/>
          <p:cNvSpPr txBox="1"/>
          <p:nvPr>
            <p:ph idx="12" type="sldNum"/>
          </p:nvPr>
        </p:nvSpPr>
        <p:spPr>
          <a:xfrm>
            <a:off x="8472458" y="6217622"/>
            <a:ext cx="548700" cy="5247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121"/>
          <p:cNvSpPr/>
          <p:nvPr/>
        </p:nvSpPr>
        <p:spPr>
          <a:xfrm>
            <a:off x="4572000" y="-167"/>
            <a:ext cx="4572000" cy="68580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 name="Google Shape;37;p121"/>
          <p:cNvSpPr txBox="1"/>
          <p:nvPr>
            <p:ph type="title"/>
          </p:nvPr>
        </p:nvSpPr>
        <p:spPr>
          <a:xfrm>
            <a:off x="265500" y="1644233"/>
            <a:ext cx="4045200" cy="19764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p:txBody>
      </p:sp>
      <p:sp>
        <p:nvSpPr>
          <p:cNvPr id="38" name="Google Shape;38;p121"/>
          <p:cNvSpPr txBox="1"/>
          <p:nvPr>
            <p:ph idx="1" type="subTitle"/>
          </p:nvPr>
        </p:nvSpPr>
        <p:spPr>
          <a:xfrm>
            <a:off x="265500" y="3737433"/>
            <a:ext cx="4045200" cy="16467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121"/>
          <p:cNvSpPr txBox="1"/>
          <p:nvPr>
            <p:ph idx="2" type="body"/>
          </p:nvPr>
        </p:nvSpPr>
        <p:spPr>
          <a:xfrm>
            <a:off x="4939500" y="965433"/>
            <a:ext cx="3837000" cy="4926900"/>
          </a:xfrm>
          <a:prstGeom prst="rect">
            <a:avLst/>
          </a:prstGeom>
          <a:noFill/>
          <a:ln>
            <a:noFill/>
          </a:ln>
        </p:spPr>
        <p:txBody>
          <a:bodyPr anchorCtr="0" anchor="ctr" bIns="91425" lIns="91425" spcFirstLastPara="1" rIns="91425" wrap="square" tIns="91425">
            <a:no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1600"/>
              </a:spcBef>
              <a:spcAft>
                <a:spcPts val="0"/>
              </a:spcAft>
              <a:buSzPts val="1400"/>
              <a:buChar char="○"/>
              <a:defRPr/>
            </a:lvl2pPr>
            <a:lvl3pPr indent="-317500" lvl="2" marL="1371600" algn="l">
              <a:lnSpc>
                <a:spcPct val="115000"/>
              </a:lnSpc>
              <a:spcBef>
                <a:spcPts val="1600"/>
              </a:spcBef>
              <a:spcAft>
                <a:spcPts val="0"/>
              </a:spcAft>
              <a:buSzPts val="1400"/>
              <a:buChar char="■"/>
              <a:defRPr/>
            </a:lvl3pPr>
            <a:lvl4pPr indent="-317500" lvl="3" marL="1828800" algn="l">
              <a:lnSpc>
                <a:spcPct val="115000"/>
              </a:lnSpc>
              <a:spcBef>
                <a:spcPts val="1600"/>
              </a:spcBef>
              <a:spcAft>
                <a:spcPts val="0"/>
              </a:spcAft>
              <a:buSzPts val="1400"/>
              <a:buChar char="●"/>
              <a:defRPr/>
            </a:lvl4pPr>
            <a:lvl5pPr indent="-317500" lvl="4" marL="2286000" algn="l">
              <a:lnSpc>
                <a:spcPct val="115000"/>
              </a:lnSpc>
              <a:spcBef>
                <a:spcPts val="1600"/>
              </a:spcBef>
              <a:spcAft>
                <a:spcPts val="0"/>
              </a:spcAft>
              <a:buSzPts val="1400"/>
              <a:buChar char="○"/>
              <a:defRPr/>
            </a:lvl5pPr>
            <a:lvl6pPr indent="-317500" lvl="5" marL="2743200" algn="l">
              <a:lnSpc>
                <a:spcPct val="115000"/>
              </a:lnSpc>
              <a:spcBef>
                <a:spcPts val="1600"/>
              </a:spcBef>
              <a:spcAft>
                <a:spcPts val="0"/>
              </a:spcAft>
              <a:buSzPts val="1400"/>
              <a:buChar char="■"/>
              <a:defRPr/>
            </a:lvl6pPr>
            <a:lvl7pPr indent="-317500" lvl="6" marL="3200400" algn="l">
              <a:lnSpc>
                <a:spcPct val="115000"/>
              </a:lnSpc>
              <a:spcBef>
                <a:spcPts val="1600"/>
              </a:spcBef>
              <a:spcAft>
                <a:spcPts val="0"/>
              </a:spcAft>
              <a:buSzPts val="1400"/>
              <a:buChar char="●"/>
              <a:defRPr/>
            </a:lvl7pPr>
            <a:lvl8pPr indent="-317500" lvl="7" marL="3657600" algn="l">
              <a:lnSpc>
                <a:spcPct val="115000"/>
              </a:lnSpc>
              <a:spcBef>
                <a:spcPts val="1600"/>
              </a:spcBef>
              <a:spcAft>
                <a:spcPts val="0"/>
              </a:spcAft>
              <a:buSzPts val="1400"/>
              <a:buChar char="○"/>
              <a:defRPr/>
            </a:lvl8pPr>
            <a:lvl9pPr indent="-317500" lvl="8" marL="4114800" algn="l">
              <a:lnSpc>
                <a:spcPct val="115000"/>
              </a:lnSpc>
              <a:spcBef>
                <a:spcPts val="1600"/>
              </a:spcBef>
              <a:spcAft>
                <a:spcPts val="1600"/>
              </a:spcAft>
              <a:buSzPts val="1400"/>
              <a:buChar char="■"/>
              <a:defRPr/>
            </a:lvl9pPr>
          </a:lstStyle>
          <a:p/>
        </p:txBody>
      </p:sp>
      <p:sp>
        <p:nvSpPr>
          <p:cNvPr id="40" name="Google Shape;40;p121"/>
          <p:cNvSpPr txBox="1"/>
          <p:nvPr>
            <p:ph idx="12" type="sldNum"/>
          </p:nvPr>
        </p:nvSpPr>
        <p:spPr>
          <a:xfrm>
            <a:off x="8472458" y="6217622"/>
            <a:ext cx="548700" cy="5247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22"/>
          <p:cNvSpPr txBox="1"/>
          <p:nvPr>
            <p:ph idx="1" type="body"/>
          </p:nvPr>
        </p:nvSpPr>
        <p:spPr>
          <a:xfrm>
            <a:off x="311700" y="5640767"/>
            <a:ext cx="5998800" cy="806700"/>
          </a:xfrm>
          <a:prstGeom prst="rect">
            <a:avLst/>
          </a:prstGeom>
          <a:noFill/>
          <a:ln>
            <a:noFill/>
          </a:ln>
        </p:spPr>
        <p:txBody>
          <a:bodyPr anchorCtr="0" anchor="ctr" bIns="91425" lIns="91425" spcFirstLastPara="1" rIns="91425" wrap="square" tIns="91425">
            <a:noAutofit/>
          </a:bodyPr>
          <a:lstStyle>
            <a:lvl1pPr indent="-228600" lvl="0" marL="457200" algn="l">
              <a:lnSpc>
                <a:spcPct val="100000"/>
              </a:lnSpc>
              <a:spcBef>
                <a:spcPts val="0"/>
              </a:spcBef>
              <a:spcAft>
                <a:spcPts val="0"/>
              </a:spcAft>
              <a:buSzPts val="1800"/>
              <a:buNone/>
              <a:defRPr/>
            </a:lvl1pPr>
          </a:lstStyle>
          <a:p/>
        </p:txBody>
      </p:sp>
      <p:sp>
        <p:nvSpPr>
          <p:cNvPr id="43" name="Google Shape;43;p122"/>
          <p:cNvSpPr txBox="1"/>
          <p:nvPr>
            <p:ph idx="12" type="sldNum"/>
          </p:nvPr>
        </p:nvSpPr>
        <p:spPr>
          <a:xfrm>
            <a:off x="8472458" y="6217622"/>
            <a:ext cx="548700" cy="5247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3.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2" Type="http://schemas.openxmlformats.org/officeDocument/2006/relationships/theme" Target="../theme/theme2.xml"/><Relationship Id="rId9" Type="http://schemas.openxmlformats.org/officeDocument/2006/relationships/slideLayout" Target="../slideLayouts/slideLayout20.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3.xml"/><Relationship Id="rId10" Type="http://schemas.openxmlformats.org/officeDocument/2006/relationships/slideLayout" Target="../slideLayouts/slideLayout32.xml"/><Relationship Id="rId13" Type="http://schemas.openxmlformats.org/officeDocument/2006/relationships/slideLayout" Target="../slideLayouts/slideLayout35.xml"/><Relationship Id="rId12" Type="http://schemas.openxmlformats.org/officeDocument/2006/relationships/slideLayout" Target="../slideLayouts/slideLayout34.xml"/><Relationship Id="rId1" Type="http://schemas.openxmlformats.org/officeDocument/2006/relationships/slideLayout" Target="../slideLayouts/slideLayout23.xml"/><Relationship Id="rId2" Type="http://schemas.openxmlformats.org/officeDocument/2006/relationships/slideLayout" Target="../slideLayouts/slideLayout24.xml"/><Relationship Id="rId3" Type="http://schemas.openxmlformats.org/officeDocument/2006/relationships/slideLayout" Target="../slideLayouts/slideLayout25.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theme" Target="../theme/theme1.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09"/>
          <p:cNvSpPr txBox="1"/>
          <p:nvPr>
            <p:ph type="title"/>
          </p:nvPr>
        </p:nvSpPr>
        <p:spPr>
          <a:xfrm>
            <a:off x="311700" y="593367"/>
            <a:ext cx="8520600" cy="7635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9pPr>
          </a:lstStyle>
          <a:p/>
        </p:txBody>
      </p:sp>
      <p:sp>
        <p:nvSpPr>
          <p:cNvPr id="7" name="Google Shape;7;p109"/>
          <p:cNvSpPr txBox="1"/>
          <p:nvPr>
            <p:ph idx="1" type="body"/>
          </p:nvPr>
        </p:nvSpPr>
        <p:spPr>
          <a:xfrm>
            <a:off x="311700" y="1536633"/>
            <a:ext cx="8520600" cy="4555200"/>
          </a:xfrm>
          <a:prstGeom prst="rect">
            <a:avLst/>
          </a:prstGeom>
          <a:noFill/>
          <a:ln>
            <a:noFill/>
          </a:ln>
        </p:spPr>
        <p:txBody>
          <a:bodyPr anchorCtr="0" anchor="t" bIns="91425" lIns="91425" spcFirstLastPara="1" rIns="91425" wrap="square" tIns="91425">
            <a:noAutofit/>
          </a:bodyPr>
          <a:lstStyle>
            <a:lvl1pPr indent="-342900" lvl="0" marL="457200" marR="0" rtl="0" algn="l">
              <a:lnSpc>
                <a:spcPct val="115000"/>
              </a:lnSpc>
              <a:spcBef>
                <a:spcPts val="0"/>
              </a:spcBef>
              <a:spcAft>
                <a:spcPts val="0"/>
              </a:spcAft>
              <a:buClr>
                <a:schemeClr val="dk2"/>
              </a:buClr>
              <a:buSzPts val="1800"/>
              <a:buFont typeface="Arial"/>
              <a:buChar char="●"/>
              <a:defRPr b="0" i="0" sz="1800" u="none" cap="none" strike="noStrike">
                <a:solidFill>
                  <a:schemeClr val="dk2"/>
                </a:solidFill>
                <a:latin typeface="Arial"/>
                <a:ea typeface="Arial"/>
                <a:cs typeface="Arial"/>
                <a:sym typeface="Arial"/>
              </a:defRPr>
            </a:lvl1pPr>
            <a:lvl2pPr indent="-317500" lvl="1" marL="9144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2pPr>
            <a:lvl3pPr indent="-317500" lvl="2" marL="13716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3pPr>
            <a:lvl4pPr indent="-317500" lvl="3" marL="18288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4pPr>
            <a:lvl5pPr indent="-317500" lvl="4" marL="22860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5pPr>
            <a:lvl6pPr indent="-317500" lvl="5" marL="27432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6pPr>
            <a:lvl7pPr indent="-317500" lvl="6" marL="32004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7pPr>
            <a:lvl8pPr indent="-317500" lvl="7" marL="36576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8pPr>
            <a:lvl9pPr indent="-317500" lvl="8" marL="4114800" marR="0" rtl="0" algn="l">
              <a:lnSpc>
                <a:spcPct val="115000"/>
              </a:lnSpc>
              <a:spcBef>
                <a:spcPts val="1600"/>
              </a:spcBef>
              <a:spcAft>
                <a:spcPts val="1600"/>
              </a:spcAft>
              <a:buClr>
                <a:schemeClr val="dk2"/>
              </a:buClr>
              <a:buSzPts val="1400"/>
              <a:buFont typeface="Arial"/>
              <a:buChar char="■"/>
              <a:defRPr b="0" i="0" sz="1400" u="none" cap="none" strike="noStrike">
                <a:solidFill>
                  <a:schemeClr val="dk2"/>
                </a:solidFill>
                <a:latin typeface="Arial"/>
                <a:ea typeface="Arial"/>
                <a:cs typeface="Arial"/>
                <a:sym typeface="Arial"/>
              </a:defRPr>
            </a:lvl9pPr>
          </a:lstStyle>
          <a:p/>
        </p:txBody>
      </p:sp>
      <p:sp>
        <p:nvSpPr>
          <p:cNvPr id="8" name="Google Shape;8;p109"/>
          <p:cNvSpPr txBox="1"/>
          <p:nvPr>
            <p:ph idx="12" type="sldNum"/>
          </p:nvPr>
        </p:nvSpPr>
        <p:spPr>
          <a:xfrm>
            <a:off x="8472458" y="6217622"/>
            <a:ext cx="548700" cy="5247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0" name="Shape 50"/>
        <p:cNvGrpSpPr/>
        <p:nvPr/>
      </p:nvGrpSpPr>
      <p:grpSpPr>
        <a:xfrm>
          <a:off x="0" y="0"/>
          <a:ext cx="0" cy="0"/>
          <a:chOff x="0" y="0"/>
          <a:chExt cx="0" cy="0"/>
        </a:xfrm>
      </p:grpSpPr>
      <p:sp>
        <p:nvSpPr>
          <p:cNvPr id="51" name="Google Shape;51;p112"/>
          <p:cNvSpPr txBox="1"/>
          <p:nvPr>
            <p:ph type="title"/>
          </p:nvPr>
        </p:nvSpPr>
        <p:spPr>
          <a:xfrm>
            <a:off x="457200" y="274638"/>
            <a:ext cx="8229600" cy="1143000"/>
          </a:xfrm>
          <a:prstGeom prst="rect">
            <a:avLst/>
          </a:prstGeom>
          <a:noFill/>
          <a:ln>
            <a:noFill/>
          </a:ln>
        </p:spPr>
        <p:txBody>
          <a:bodyPr anchorCtr="0" anchor="ctr" bIns="91425" lIns="91425" spcFirstLastPara="1" rIns="91425" wrap="square" tIns="91425">
            <a:noAutofit/>
          </a:bodyPr>
          <a:lstStyle>
            <a:lvl1pPr lvl="0" marR="0" rtl="0" algn="ctr">
              <a:lnSpc>
                <a:spcPct val="100000"/>
              </a:lnSpc>
              <a:spcBef>
                <a:spcPts val="0"/>
              </a:spcBef>
              <a:spcAft>
                <a:spcPts val="0"/>
              </a:spcAft>
              <a:buClr>
                <a:srgbClr val="000000"/>
              </a:buClr>
              <a:buSzPts val="1400"/>
              <a:buFont typeface="Arial"/>
              <a:buNone/>
              <a:defRPr b="0" i="0" sz="4400" u="none" cap="none" strike="noStrike">
                <a:solidFill>
                  <a:schemeClr val="dk1"/>
                </a:solidFill>
                <a:latin typeface="Calibri"/>
                <a:ea typeface="Calibri"/>
                <a:cs typeface="Calibri"/>
                <a:sym typeface="Calibri"/>
              </a:defRPr>
            </a:lvl1pPr>
            <a:lvl2pPr lvl="1" marR="0" rtl="0" algn="ctr">
              <a:lnSpc>
                <a:spcPct val="100000"/>
              </a:lnSpc>
              <a:spcBef>
                <a:spcPts val="0"/>
              </a:spcBef>
              <a:spcAft>
                <a:spcPts val="0"/>
              </a:spcAft>
              <a:buClr>
                <a:srgbClr val="000000"/>
              </a:buClr>
              <a:buSzPts val="1400"/>
              <a:buFont typeface="Arial"/>
              <a:buNone/>
              <a:defRPr b="0" i="0" sz="4400" u="none" cap="none" strike="noStrike">
                <a:solidFill>
                  <a:schemeClr val="dk1"/>
                </a:solidFill>
                <a:latin typeface="Calibri"/>
                <a:ea typeface="Calibri"/>
                <a:cs typeface="Calibri"/>
                <a:sym typeface="Calibri"/>
              </a:defRPr>
            </a:lvl2pPr>
            <a:lvl3pPr lvl="2" marR="0" rtl="0" algn="ctr">
              <a:lnSpc>
                <a:spcPct val="100000"/>
              </a:lnSpc>
              <a:spcBef>
                <a:spcPts val="0"/>
              </a:spcBef>
              <a:spcAft>
                <a:spcPts val="0"/>
              </a:spcAft>
              <a:buClr>
                <a:srgbClr val="000000"/>
              </a:buClr>
              <a:buSzPts val="1400"/>
              <a:buFont typeface="Arial"/>
              <a:buNone/>
              <a:defRPr b="0" i="0" sz="4400" u="none" cap="none" strike="noStrike">
                <a:solidFill>
                  <a:schemeClr val="dk1"/>
                </a:solidFill>
                <a:latin typeface="Calibri"/>
                <a:ea typeface="Calibri"/>
                <a:cs typeface="Calibri"/>
                <a:sym typeface="Calibri"/>
              </a:defRPr>
            </a:lvl3pPr>
            <a:lvl4pPr lvl="3" marR="0" rtl="0" algn="ctr">
              <a:lnSpc>
                <a:spcPct val="100000"/>
              </a:lnSpc>
              <a:spcBef>
                <a:spcPts val="0"/>
              </a:spcBef>
              <a:spcAft>
                <a:spcPts val="0"/>
              </a:spcAft>
              <a:buClr>
                <a:srgbClr val="000000"/>
              </a:buClr>
              <a:buSzPts val="1400"/>
              <a:buFont typeface="Arial"/>
              <a:buNone/>
              <a:defRPr b="0" i="0" sz="4400" u="none" cap="none" strike="noStrike">
                <a:solidFill>
                  <a:schemeClr val="dk1"/>
                </a:solidFill>
                <a:latin typeface="Calibri"/>
                <a:ea typeface="Calibri"/>
                <a:cs typeface="Calibri"/>
                <a:sym typeface="Calibri"/>
              </a:defRPr>
            </a:lvl4pPr>
            <a:lvl5pPr lvl="4" marR="0" rtl="0" algn="ctr">
              <a:lnSpc>
                <a:spcPct val="100000"/>
              </a:lnSpc>
              <a:spcBef>
                <a:spcPts val="0"/>
              </a:spcBef>
              <a:spcAft>
                <a:spcPts val="0"/>
              </a:spcAft>
              <a:buClr>
                <a:srgbClr val="000000"/>
              </a:buClr>
              <a:buSzPts val="1400"/>
              <a:buFont typeface="Arial"/>
              <a:buNone/>
              <a:defRPr b="0" i="0" sz="4400" u="none" cap="none" strike="noStrike">
                <a:solidFill>
                  <a:schemeClr val="dk1"/>
                </a:solidFill>
                <a:latin typeface="Calibri"/>
                <a:ea typeface="Calibri"/>
                <a:cs typeface="Calibri"/>
                <a:sym typeface="Calibri"/>
              </a:defRPr>
            </a:lvl5pPr>
            <a:lvl6pPr lvl="5" marR="0" rtl="0" algn="ctr">
              <a:lnSpc>
                <a:spcPct val="100000"/>
              </a:lnSpc>
              <a:spcBef>
                <a:spcPts val="0"/>
              </a:spcBef>
              <a:spcAft>
                <a:spcPts val="0"/>
              </a:spcAft>
              <a:buClr>
                <a:srgbClr val="000000"/>
              </a:buClr>
              <a:buSzPts val="1400"/>
              <a:buFont typeface="Arial"/>
              <a:buNone/>
              <a:defRPr b="0" i="0" sz="4400" u="none" cap="none" strike="noStrike">
                <a:solidFill>
                  <a:schemeClr val="dk1"/>
                </a:solidFill>
                <a:latin typeface="Calibri"/>
                <a:ea typeface="Calibri"/>
                <a:cs typeface="Calibri"/>
                <a:sym typeface="Calibri"/>
              </a:defRPr>
            </a:lvl6pPr>
            <a:lvl7pPr lvl="6" marR="0" rtl="0" algn="ctr">
              <a:lnSpc>
                <a:spcPct val="100000"/>
              </a:lnSpc>
              <a:spcBef>
                <a:spcPts val="0"/>
              </a:spcBef>
              <a:spcAft>
                <a:spcPts val="0"/>
              </a:spcAft>
              <a:buClr>
                <a:srgbClr val="000000"/>
              </a:buClr>
              <a:buSzPts val="1400"/>
              <a:buFont typeface="Arial"/>
              <a:buNone/>
              <a:defRPr b="0" i="0" sz="4400" u="none" cap="none" strike="noStrike">
                <a:solidFill>
                  <a:schemeClr val="dk1"/>
                </a:solidFill>
                <a:latin typeface="Calibri"/>
                <a:ea typeface="Calibri"/>
                <a:cs typeface="Calibri"/>
                <a:sym typeface="Calibri"/>
              </a:defRPr>
            </a:lvl7pPr>
            <a:lvl8pPr lvl="7" marR="0" rtl="0" algn="ctr">
              <a:lnSpc>
                <a:spcPct val="100000"/>
              </a:lnSpc>
              <a:spcBef>
                <a:spcPts val="0"/>
              </a:spcBef>
              <a:spcAft>
                <a:spcPts val="0"/>
              </a:spcAft>
              <a:buClr>
                <a:srgbClr val="000000"/>
              </a:buClr>
              <a:buSzPts val="1400"/>
              <a:buFont typeface="Arial"/>
              <a:buNone/>
              <a:defRPr b="0" i="0" sz="4400" u="none" cap="none" strike="noStrike">
                <a:solidFill>
                  <a:schemeClr val="dk1"/>
                </a:solidFill>
                <a:latin typeface="Calibri"/>
                <a:ea typeface="Calibri"/>
                <a:cs typeface="Calibri"/>
                <a:sym typeface="Calibri"/>
              </a:defRPr>
            </a:lvl8pPr>
            <a:lvl9pPr lvl="8" marR="0" rtl="0" algn="ctr">
              <a:lnSpc>
                <a:spcPct val="100000"/>
              </a:lnSpc>
              <a:spcBef>
                <a:spcPts val="0"/>
              </a:spcBef>
              <a:spcAft>
                <a:spcPts val="0"/>
              </a:spcAft>
              <a:buClr>
                <a:srgbClr val="000000"/>
              </a:buClr>
              <a:buSzPts val="1400"/>
              <a:buFont typeface="Arial"/>
              <a:buNone/>
              <a:defRPr b="0" i="0" sz="4400" u="none" cap="none" strike="noStrike">
                <a:solidFill>
                  <a:schemeClr val="dk1"/>
                </a:solidFill>
                <a:latin typeface="Calibri"/>
                <a:ea typeface="Calibri"/>
                <a:cs typeface="Calibri"/>
                <a:sym typeface="Calibri"/>
              </a:defRPr>
            </a:lvl9pPr>
          </a:lstStyle>
          <a:p/>
        </p:txBody>
      </p:sp>
      <p:sp>
        <p:nvSpPr>
          <p:cNvPr id="52" name="Google Shape;52;p112"/>
          <p:cNvSpPr txBox="1"/>
          <p:nvPr>
            <p:ph idx="1" type="body"/>
          </p:nvPr>
        </p:nvSpPr>
        <p:spPr>
          <a:xfrm>
            <a:off x="457200" y="1600200"/>
            <a:ext cx="8229600" cy="4526100"/>
          </a:xfrm>
          <a:prstGeom prst="rect">
            <a:avLst/>
          </a:prstGeom>
          <a:noFill/>
          <a:ln>
            <a:noFill/>
          </a:ln>
        </p:spPr>
        <p:txBody>
          <a:bodyPr anchorCtr="0" anchor="t" bIns="91425" lIns="91425" spcFirstLastPara="1" rIns="91425" wrap="square" tIns="91425">
            <a:noAutofit/>
          </a:bodyPr>
          <a:lstStyle>
            <a:lvl1pPr indent="-431800" lvl="0" marL="457200" marR="0" rtl="0" algn="l">
              <a:lnSpc>
                <a:spcPct val="100000"/>
              </a:lnSpc>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53" name="Google Shape;53;p112"/>
          <p:cNvSpPr txBox="1"/>
          <p:nvPr>
            <p:ph idx="10" type="dt"/>
          </p:nvPr>
        </p:nvSpPr>
        <p:spPr>
          <a:xfrm>
            <a:off x="457200" y="6356350"/>
            <a:ext cx="2133600" cy="365100"/>
          </a:xfrm>
          <a:prstGeom prst="rect">
            <a:avLst/>
          </a:prstGeom>
          <a:no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Arial"/>
                <a:ea typeface="Arial"/>
                <a:cs typeface="Arial"/>
                <a:sym typeface="Arial"/>
              </a:defRPr>
            </a:lvl9pPr>
          </a:lstStyle>
          <a:p/>
        </p:txBody>
      </p:sp>
      <p:sp>
        <p:nvSpPr>
          <p:cNvPr id="54" name="Google Shape;54;p112"/>
          <p:cNvSpPr txBox="1"/>
          <p:nvPr>
            <p:ph idx="11" type="ftr"/>
          </p:nvPr>
        </p:nvSpPr>
        <p:spPr>
          <a:xfrm>
            <a:off x="3124200" y="6356350"/>
            <a:ext cx="2895600" cy="365100"/>
          </a:xfrm>
          <a:prstGeom prst="rect">
            <a:avLst/>
          </a:prstGeom>
          <a:noFill/>
          <a:ln>
            <a:noFill/>
          </a:ln>
        </p:spPr>
        <p:txBody>
          <a:bodyPr anchorCtr="0" anchor="ctr" bIns="91425" lIns="91425" spcFirstLastPara="1" rIns="91425" wrap="square" tIns="91425">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Arial"/>
                <a:ea typeface="Arial"/>
                <a:cs typeface="Arial"/>
                <a:sym typeface="Arial"/>
              </a:defRPr>
            </a:lvl9pPr>
          </a:lstStyle>
          <a:p/>
        </p:txBody>
      </p:sp>
      <p:sp>
        <p:nvSpPr>
          <p:cNvPr id="55" name="Google Shape;55;p112"/>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25" name="Shape 125"/>
        <p:cNvGrpSpPr/>
        <p:nvPr/>
      </p:nvGrpSpPr>
      <p:grpSpPr>
        <a:xfrm>
          <a:off x="0" y="0"/>
          <a:ext cx="0" cy="0"/>
          <a:chOff x="0" y="0"/>
          <a:chExt cx="0" cy="0"/>
        </a:xfrm>
      </p:grpSpPr>
      <p:sp>
        <p:nvSpPr>
          <p:cNvPr id="126" name="Google Shape;126;p114"/>
          <p:cNvSpPr txBox="1"/>
          <p:nvPr>
            <p:ph type="title"/>
          </p:nvPr>
        </p:nvSpPr>
        <p:spPr>
          <a:xfrm>
            <a:off x="628650" y="365126"/>
            <a:ext cx="7886700" cy="1325700"/>
          </a:xfrm>
          <a:prstGeom prst="rect">
            <a:avLst/>
          </a:prstGeom>
          <a:noFill/>
          <a:ln>
            <a:noFill/>
          </a:ln>
        </p:spPr>
        <p:txBody>
          <a:bodyPr anchorCtr="0" anchor="ctr" bIns="45700" lIns="91425" spcFirstLastPara="1" rIns="91425" wrap="square" tIns="45700">
            <a:noAutofit/>
          </a:bodyPr>
          <a:lstStyle>
            <a:lvl1pPr lvl="0" marR="0" rtl="0" algn="l">
              <a:lnSpc>
                <a:spcPct val="90000"/>
              </a:lnSpc>
              <a:spcBef>
                <a:spcPts val="0"/>
              </a:spcBef>
              <a:spcAft>
                <a:spcPts val="0"/>
              </a:spcAft>
              <a:buClr>
                <a:schemeClr val="dk1"/>
              </a:buClr>
              <a:buSzPts val="3300"/>
              <a:buFont typeface="Calibri"/>
              <a:buNone/>
              <a:defRPr b="0" i="0" sz="33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27" name="Google Shape;127;p114"/>
          <p:cNvSpPr txBox="1"/>
          <p:nvPr>
            <p:ph idx="1" type="body"/>
          </p:nvPr>
        </p:nvSpPr>
        <p:spPr>
          <a:xfrm>
            <a:off x="628650" y="1825625"/>
            <a:ext cx="7886700" cy="4351200"/>
          </a:xfrm>
          <a:prstGeom prst="rect">
            <a:avLst/>
          </a:prstGeom>
          <a:noFill/>
          <a:ln>
            <a:noFill/>
          </a:ln>
        </p:spPr>
        <p:txBody>
          <a:bodyPr anchorCtr="0" anchor="t" bIns="45700" lIns="91425" spcFirstLastPara="1" rIns="91425" wrap="square" tIns="45700">
            <a:noAutofit/>
          </a:bodyPr>
          <a:lstStyle>
            <a:lvl1pPr indent="-361950" lvl="0" marL="457200" marR="0" rtl="0" algn="l">
              <a:lnSpc>
                <a:spcPct val="90000"/>
              </a:lnSpc>
              <a:spcBef>
                <a:spcPts val="750"/>
              </a:spcBef>
              <a:spcAft>
                <a:spcPts val="0"/>
              </a:spcAft>
              <a:buClr>
                <a:schemeClr val="dk1"/>
              </a:buClr>
              <a:buSzPts val="2100"/>
              <a:buFont typeface="Arial"/>
              <a:buChar char="•"/>
              <a:defRPr b="0" i="0" sz="2100" u="none" cap="none" strike="noStrike">
                <a:solidFill>
                  <a:schemeClr val="dk1"/>
                </a:solidFill>
                <a:latin typeface="Calibri"/>
                <a:ea typeface="Calibri"/>
                <a:cs typeface="Calibri"/>
                <a:sym typeface="Calibri"/>
              </a:defRPr>
            </a:lvl1pPr>
            <a:lvl2pPr indent="-342900" lvl="1" marL="914400" marR="0" rtl="0" algn="l">
              <a:lnSpc>
                <a:spcPct val="90000"/>
              </a:lnSpc>
              <a:spcBef>
                <a:spcPts val="375"/>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indent="-323850" lvl="2" marL="1371600" marR="0" rtl="0" algn="l">
              <a:lnSpc>
                <a:spcPct val="90000"/>
              </a:lnSpc>
              <a:spcBef>
                <a:spcPts val="375"/>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indent="-314325" lvl="3" marL="1828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4pPr>
            <a:lvl5pPr indent="-314325" lvl="4" marL="22860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5pPr>
            <a:lvl6pPr indent="-314325" lvl="5" marL="27432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6pPr>
            <a:lvl7pPr indent="-314325" lvl="6" marL="32004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7pPr>
            <a:lvl8pPr indent="-314325" lvl="7" marL="36576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8pPr>
            <a:lvl9pPr indent="-314325" lvl="8" marL="4114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9pPr>
          </a:lstStyle>
          <a:p/>
        </p:txBody>
      </p:sp>
      <p:sp>
        <p:nvSpPr>
          <p:cNvPr id="128" name="Google Shape;128;p114"/>
          <p:cNvSpPr txBox="1"/>
          <p:nvPr>
            <p:ph idx="10" type="dt"/>
          </p:nvPr>
        </p:nvSpPr>
        <p:spPr>
          <a:xfrm>
            <a:off x="628650" y="6356351"/>
            <a:ext cx="2057400" cy="365100"/>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9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29" name="Google Shape;129;p114"/>
          <p:cNvSpPr txBox="1"/>
          <p:nvPr>
            <p:ph idx="11" type="ftr"/>
          </p:nvPr>
        </p:nvSpPr>
        <p:spPr>
          <a:xfrm>
            <a:off x="3028950" y="6356351"/>
            <a:ext cx="3086100" cy="365100"/>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9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30" name="Google Shape;130;p114"/>
          <p:cNvSpPr txBox="1"/>
          <p:nvPr>
            <p:ph idx="12" type="sldNum"/>
          </p:nvPr>
        </p:nvSpPr>
        <p:spPr>
          <a:xfrm>
            <a:off x="6457950" y="6356351"/>
            <a:ext cx="20574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hyperlink" Target="https://creativecommons.org/licenses/by-nc-sa/4.0/" TargetMode="External"/><Relationship Id="rId4" Type="http://schemas.openxmlformats.org/officeDocument/2006/relationships/image" Target="../media/image4.png"/><Relationship Id="rId9" Type="http://schemas.openxmlformats.org/officeDocument/2006/relationships/image" Target="../media/image10.png"/><Relationship Id="rId5" Type="http://schemas.openxmlformats.org/officeDocument/2006/relationships/image" Target="../media/image11.png"/><Relationship Id="rId6" Type="http://schemas.openxmlformats.org/officeDocument/2006/relationships/image" Target="../media/image5.png"/><Relationship Id="rId7" Type="http://schemas.openxmlformats.org/officeDocument/2006/relationships/image" Target="../media/image22.jpg"/><Relationship Id="rId8" Type="http://schemas.openxmlformats.org/officeDocument/2006/relationships/image" Target="../media/image17.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8.png"/><Relationship Id="rId4" Type="http://schemas.openxmlformats.org/officeDocument/2006/relationships/hyperlink" Target="https://creativecommons.org/licenses/by-nc-sa/4.0/" TargetMode="Externa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0.xml"/><Relationship Id="rId3" Type="http://schemas.openxmlformats.org/officeDocument/2006/relationships/image" Target="../media/image102.png"/><Relationship Id="rId4" Type="http://schemas.openxmlformats.org/officeDocument/2006/relationships/hyperlink" Target="https://creativecommons.org/licenses/by-nc-sa/4.0/" TargetMode="Externa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1.xml"/><Relationship Id="rId3" Type="http://schemas.openxmlformats.org/officeDocument/2006/relationships/hyperlink" Target="https://creativecommons.org/licenses/by-nc-sa/4.0/" TargetMode="Externa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2.xml"/><Relationship Id="rId3" Type="http://schemas.openxmlformats.org/officeDocument/2006/relationships/image" Target="../media/image96.png"/><Relationship Id="rId4" Type="http://schemas.openxmlformats.org/officeDocument/2006/relationships/hyperlink" Target="https://creativecommons.org/licenses/by-nc-sa/4.0/" TargetMode="Externa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3.xml"/><Relationship Id="rId3" Type="http://schemas.openxmlformats.org/officeDocument/2006/relationships/image" Target="../media/image101.png"/><Relationship Id="rId4" Type="http://schemas.openxmlformats.org/officeDocument/2006/relationships/hyperlink" Target="https://creativecommons.org/licenses/by-nc-sa/4.0/" TargetMode="Externa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4.xml"/><Relationship Id="rId3" Type="http://schemas.openxmlformats.org/officeDocument/2006/relationships/image" Target="../media/image103.png"/><Relationship Id="rId4" Type="http://schemas.openxmlformats.org/officeDocument/2006/relationships/hyperlink" Target="https://creativecommons.org/licenses/by-nc-sa/4.0/" TargetMode="Externa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5.xml"/><Relationship Id="rId3" Type="http://schemas.openxmlformats.org/officeDocument/2006/relationships/hyperlink" Target="https://creativecommons.org/licenses/by-nc-sa/4.0/" TargetMode="Externa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6.xml"/><Relationship Id="rId3" Type="http://schemas.openxmlformats.org/officeDocument/2006/relationships/image" Target="../media/image105.png"/><Relationship Id="rId4" Type="http://schemas.openxmlformats.org/officeDocument/2006/relationships/hyperlink" Target="https://creativecommons.org/licenses/by-nc-sa/4.0/" TargetMode="Externa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7.xml"/><Relationship Id="rId3" Type="http://schemas.openxmlformats.org/officeDocument/2006/relationships/hyperlink" Target="https://docs.google.com/document/d/17gXEp1-LBQvAmlgJ-WAP6a254BbPC2jSM7vkxnnhR28/copy" TargetMode="External"/><Relationship Id="rId4" Type="http://schemas.openxmlformats.org/officeDocument/2006/relationships/hyperlink" Target="https://docs.google.com/presentation/d/1S66EwCzAWh6WliNPijAK1ZBAFxs29BTsgd06YEUMErU/copy" TargetMode="External"/><Relationship Id="rId5" Type="http://schemas.openxmlformats.org/officeDocument/2006/relationships/hyperlink" Target="https://creativecommons.org/licenses/by-nc-sa/4.0/" TargetMode="Externa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8.xml"/><Relationship Id="rId3" Type="http://schemas.openxmlformats.org/officeDocument/2006/relationships/image" Target="../media/image103.png"/><Relationship Id="rId4" Type="http://schemas.openxmlformats.org/officeDocument/2006/relationships/hyperlink" Target="https://creativecommons.org/licenses/by-nc-sa/4.0/" TargetMode="Externa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18.png"/><Relationship Id="rId4" Type="http://schemas.openxmlformats.org/officeDocument/2006/relationships/hyperlink" Target="https://creativecommons.org/licenses/by-nc-sa/4.0/" TargetMode="Externa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19.jpg"/><Relationship Id="rId4" Type="http://schemas.openxmlformats.org/officeDocument/2006/relationships/image" Target="../media/image31.png"/><Relationship Id="rId5" Type="http://schemas.openxmlformats.org/officeDocument/2006/relationships/image" Target="../media/image33.png"/><Relationship Id="rId6" Type="http://schemas.openxmlformats.org/officeDocument/2006/relationships/hyperlink" Target="https://creativecommons.org/licenses/by-nc-sa/4.0/" TargetMode="Externa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26.png"/><Relationship Id="rId4" Type="http://schemas.openxmlformats.org/officeDocument/2006/relationships/image" Target="../media/image23.png"/><Relationship Id="rId5" Type="http://schemas.openxmlformats.org/officeDocument/2006/relationships/hyperlink" Target="https://creativecommons.org/licenses/by-nc-sa/4.0/" TargetMode="Externa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21.png"/><Relationship Id="rId4" Type="http://schemas.openxmlformats.org/officeDocument/2006/relationships/hyperlink" Target="https://creativecommons.org/licenses/by-nc-sa/4.0/" TargetMode="Externa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20.png"/><Relationship Id="rId4" Type="http://schemas.openxmlformats.org/officeDocument/2006/relationships/hyperlink" Target="https://creativecommons.org/licenses/by-nc-sa/4.0/" TargetMode="Externa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28.png"/><Relationship Id="rId4" Type="http://schemas.openxmlformats.org/officeDocument/2006/relationships/hyperlink" Target="https://creativecommons.org/licenses/by-nc-sa/4.0/" TargetMode="Externa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hyperlink" Target="https://www.washingtonpost.com/weather/2019/07/08/washington-dc-flash-flood-how-why-area-was-deluged-by-months-worth-rain-an-hour-monday/?fbclid=IwAR1RB8VXvBUKxoiwYTlzFN8JiHCoc-VTZVPvt4qbpwO9Ulnd3EOHoe03O54&amp;utm_term=.e65b0c2ef7b6" TargetMode="External"/><Relationship Id="rId4" Type="http://schemas.openxmlformats.org/officeDocument/2006/relationships/hyperlink" Target="https://youtu.be/9ipkEmwxT5k" TargetMode="External"/><Relationship Id="rId5" Type="http://schemas.openxmlformats.org/officeDocument/2006/relationships/image" Target="../media/image24.png"/><Relationship Id="rId6" Type="http://schemas.openxmlformats.org/officeDocument/2006/relationships/hyperlink" Target="https://creativecommons.org/licenses/by-nc-sa/4.0/" TargetMode="Externa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27.png"/><Relationship Id="rId4" Type="http://schemas.openxmlformats.org/officeDocument/2006/relationships/hyperlink" Target="https://creativecommons.org/licenses/by-nc-sa/4.0/" TargetMode="Externa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25.png"/><Relationship Id="rId4" Type="http://schemas.openxmlformats.org/officeDocument/2006/relationships/hyperlink" Target="https://creativecommons.org/licenses/by-nc-sa/4.0/"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hyperlink" Target="https://creativecommons.org/licenses/by-nc-sa/4.0/"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hyperlink" Target="https://creativecommons.org/licenses/by-nc-sa/4.0/" TargetMode="Externa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28.png"/><Relationship Id="rId4" Type="http://schemas.openxmlformats.org/officeDocument/2006/relationships/hyperlink" Target="https://creativecommons.org/licenses/by-nc-sa/4.0/" TargetMode="Externa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hyperlink" Target="https://creativecommons.org/licenses/by-nc-sa/4.0/" TargetMode="Externa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hyperlink" Target="https://creativecommons.org/licenses/by-nc-sa/4.0/" TargetMode="Externa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hyperlink" Target="https://creativecommons.org/licenses/by-nc-sa/4.0/" TargetMode="Externa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 Id="rId3" Type="http://schemas.openxmlformats.org/officeDocument/2006/relationships/image" Target="../media/image32.png"/><Relationship Id="rId4" Type="http://schemas.openxmlformats.org/officeDocument/2006/relationships/hyperlink" Target="https://creativecommons.org/licenses/by-nc-sa/4.0/" TargetMode="Externa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image" Target="../media/image36.png"/><Relationship Id="rId4" Type="http://schemas.openxmlformats.org/officeDocument/2006/relationships/hyperlink" Target="https://creativecommons.org/licenses/by-nc-sa/4.0/" TargetMode="Externa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 Id="rId3" Type="http://schemas.openxmlformats.org/officeDocument/2006/relationships/hyperlink" Target="https://creativecommons.org/licenses/by-nc-sa/4.0/" TargetMode="Externa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 Id="rId3" Type="http://schemas.openxmlformats.org/officeDocument/2006/relationships/hyperlink" Target="https://creativecommons.org/licenses/by-nc-sa/4.0/" TargetMode="Externa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28.png"/><Relationship Id="rId4" Type="http://schemas.openxmlformats.org/officeDocument/2006/relationships/hyperlink" Target="https://creativecommons.org/licenses/by-nc-sa/4.0/"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xml"/><Relationship Id="rId3" Type="http://schemas.openxmlformats.org/officeDocument/2006/relationships/hyperlink" Target="https://creativecommons.org/licenses/by-nc-sa/4.0/" TargetMode="Externa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 Id="rId3" Type="http://schemas.openxmlformats.org/officeDocument/2006/relationships/image" Target="../media/image30.png"/><Relationship Id="rId4" Type="http://schemas.openxmlformats.org/officeDocument/2006/relationships/hyperlink" Target="https://creativecommons.org/licenses/by-nc-sa/4.0/" TargetMode="Externa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 Id="rId3" Type="http://schemas.openxmlformats.org/officeDocument/2006/relationships/image" Target="../media/image35.png"/><Relationship Id="rId4" Type="http://schemas.openxmlformats.org/officeDocument/2006/relationships/hyperlink" Target="https://creativecommons.org/licenses/by-nc-sa/4.0/" TargetMode="Externa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 Id="rId3" Type="http://schemas.openxmlformats.org/officeDocument/2006/relationships/image" Target="../media/image34.png"/><Relationship Id="rId4" Type="http://schemas.openxmlformats.org/officeDocument/2006/relationships/image" Target="../media/image41.png"/><Relationship Id="rId5" Type="http://schemas.openxmlformats.org/officeDocument/2006/relationships/image" Target="../media/image39.png"/><Relationship Id="rId6" Type="http://schemas.openxmlformats.org/officeDocument/2006/relationships/hyperlink" Target="https://creativecommons.org/licenses/by-nc-sa/4.0/" TargetMode="Externa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3.xml"/><Relationship Id="rId3" Type="http://schemas.openxmlformats.org/officeDocument/2006/relationships/image" Target="../media/image38.png"/><Relationship Id="rId4" Type="http://schemas.openxmlformats.org/officeDocument/2006/relationships/image" Target="../media/image40.png"/><Relationship Id="rId5" Type="http://schemas.openxmlformats.org/officeDocument/2006/relationships/hyperlink" Target="https://creativecommons.org/licenses/by-nc-sa/4.0/" TargetMode="Externa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4.xml"/><Relationship Id="rId3" Type="http://schemas.openxmlformats.org/officeDocument/2006/relationships/image" Target="../media/image44.png"/><Relationship Id="rId4" Type="http://schemas.openxmlformats.org/officeDocument/2006/relationships/hyperlink" Target="https://creativecommons.org/licenses/by-nc-sa/4.0/" TargetMode="Externa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5.xml"/><Relationship Id="rId3" Type="http://schemas.openxmlformats.org/officeDocument/2006/relationships/image" Target="../media/image42.png"/><Relationship Id="rId4" Type="http://schemas.openxmlformats.org/officeDocument/2006/relationships/hyperlink" Target="https://creativecommons.org/licenses/by-nc-sa/4.0/" TargetMode="Externa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6.xml"/><Relationship Id="rId3" Type="http://schemas.openxmlformats.org/officeDocument/2006/relationships/image" Target="../media/image43.png"/><Relationship Id="rId4" Type="http://schemas.openxmlformats.org/officeDocument/2006/relationships/hyperlink" Target="https://creativecommons.org/licenses/by-nc-sa/4.0/" TargetMode="Externa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7.xml"/><Relationship Id="rId3" Type="http://schemas.openxmlformats.org/officeDocument/2006/relationships/image" Target="../media/image42.png"/><Relationship Id="rId4" Type="http://schemas.openxmlformats.org/officeDocument/2006/relationships/hyperlink" Target="https://creativecommons.org/licenses/by-nc-sa/4.0/" TargetMode="Externa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8.xml"/><Relationship Id="rId3" Type="http://schemas.openxmlformats.org/officeDocument/2006/relationships/hyperlink" Target="https://creativecommons.org/licenses/by-nc-sa/4.0/" TargetMode="Externa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 Id="rId3" Type="http://schemas.openxmlformats.org/officeDocument/2006/relationships/image" Target="../media/image28.png"/><Relationship Id="rId4" Type="http://schemas.openxmlformats.org/officeDocument/2006/relationships/hyperlink" Target="https://creativecommons.org/licenses/by-nc-sa/4.0/"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xml"/><Relationship Id="rId3" Type="http://schemas.openxmlformats.org/officeDocument/2006/relationships/hyperlink" Target="https://creativecommons.org/licenses/by-nc-sa/4.0/" TargetMode="Externa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0.xml"/><Relationship Id="rId3" Type="http://schemas.openxmlformats.org/officeDocument/2006/relationships/image" Target="../media/image45.png"/><Relationship Id="rId4" Type="http://schemas.openxmlformats.org/officeDocument/2006/relationships/hyperlink" Target="https://creativecommons.org/licenses/by-nc-sa/4.0/" TargetMode="Externa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1.xml"/><Relationship Id="rId3" Type="http://schemas.openxmlformats.org/officeDocument/2006/relationships/hyperlink" Target="https://creativecommons.org/licenses/by-nc-sa/4.0/" TargetMode="Externa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2.xml"/><Relationship Id="rId3" Type="http://schemas.openxmlformats.org/officeDocument/2006/relationships/image" Target="../media/image47.png"/><Relationship Id="rId4" Type="http://schemas.openxmlformats.org/officeDocument/2006/relationships/hyperlink" Target="https://creativecommons.org/licenses/by-nc-sa/4.0/" TargetMode="Externa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3.xml"/><Relationship Id="rId3" Type="http://schemas.openxmlformats.org/officeDocument/2006/relationships/image" Target="../media/image55.png"/><Relationship Id="rId4" Type="http://schemas.openxmlformats.org/officeDocument/2006/relationships/hyperlink" Target="https://creativecommons.org/licenses/by-nc-sa/4.0/" TargetMode="Externa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4.xml"/><Relationship Id="rId3" Type="http://schemas.openxmlformats.org/officeDocument/2006/relationships/hyperlink" Target="https://creativecommons.org/licenses/by-nc-sa/4.0/" TargetMode="Externa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 Id="rId3" Type="http://schemas.openxmlformats.org/officeDocument/2006/relationships/image" Target="../media/image52.png"/><Relationship Id="rId4" Type="http://schemas.openxmlformats.org/officeDocument/2006/relationships/hyperlink" Target="https://creativecommons.org/licenses/by-nc-sa/4.0/" TargetMode="Externa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6.xml"/><Relationship Id="rId3" Type="http://schemas.openxmlformats.org/officeDocument/2006/relationships/image" Target="../media/image51.png"/><Relationship Id="rId4" Type="http://schemas.openxmlformats.org/officeDocument/2006/relationships/hyperlink" Target="https://creativecommons.org/licenses/by-nc-sa/4.0/" TargetMode="Externa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7.xml"/><Relationship Id="rId3" Type="http://schemas.openxmlformats.org/officeDocument/2006/relationships/image" Target="../media/image48.png"/><Relationship Id="rId4" Type="http://schemas.openxmlformats.org/officeDocument/2006/relationships/image" Target="../media/image49.png"/><Relationship Id="rId5" Type="http://schemas.openxmlformats.org/officeDocument/2006/relationships/image" Target="../media/image53.png"/><Relationship Id="rId6" Type="http://schemas.openxmlformats.org/officeDocument/2006/relationships/image" Target="../media/image57.png"/><Relationship Id="rId7" Type="http://schemas.openxmlformats.org/officeDocument/2006/relationships/hyperlink" Target="https://creativecommons.org/licenses/by-nc-sa/4.0/" TargetMode="Externa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8.xml"/><Relationship Id="rId3" Type="http://schemas.openxmlformats.org/officeDocument/2006/relationships/image" Target="../media/image60.png"/><Relationship Id="rId4" Type="http://schemas.openxmlformats.org/officeDocument/2006/relationships/image" Target="../media/image54.png"/><Relationship Id="rId5" Type="http://schemas.openxmlformats.org/officeDocument/2006/relationships/hyperlink" Target="https://creativecommons.org/licenses/by-nc-sa/4.0/" TargetMode="Externa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9.xml"/><Relationship Id="rId3" Type="http://schemas.openxmlformats.org/officeDocument/2006/relationships/image" Target="../media/image56.png"/><Relationship Id="rId4" Type="http://schemas.openxmlformats.org/officeDocument/2006/relationships/hyperlink" Target="https://creativecommons.org/licenses/by-nc-sa/4.0/"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xml"/><Relationship Id="rId3" Type="http://schemas.openxmlformats.org/officeDocument/2006/relationships/image" Target="../media/image2.jpg"/><Relationship Id="rId4" Type="http://schemas.openxmlformats.org/officeDocument/2006/relationships/image" Target="../media/image12.png"/><Relationship Id="rId9" Type="http://schemas.openxmlformats.org/officeDocument/2006/relationships/hyperlink" Target="https://creativecommons.org/licenses/by-nc-sa/4.0/" TargetMode="External"/><Relationship Id="rId5" Type="http://schemas.openxmlformats.org/officeDocument/2006/relationships/image" Target="../media/image1.jpg"/><Relationship Id="rId6" Type="http://schemas.openxmlformats.org/officeDocument/2006/relationships/image" Target="../media/image15.jpg"/><Relationship Id="rId7" Type="http://schemas.openxmlformats.org/officeDocument/2006/relationships/image" Target="../media/image3.jpg"/><Relationship Id="rId8" Type="http://schemas.openxmlformats.org/officeDocument/2006/relationships/image" Target="../media/image7.jp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0.xml"/><Relationship Id="rId3" Type="http://schemas.openxmlformats.org/officeDocument/2006/relationships/image" Target="../media/image72.png"/><Relationship Id="rId4" Type="http://schemas.openxmlformats.org/officeDocument/2006/relationships/image" Target="../media/image50.png"/><Relationship Id="rId5" Type="http://schemas.openxmlformats.org/officeDocument/2006/relationships/hyperlink" Target="https://creativecommons.org/licenses/by-nc-sa/4.0/" TargetMode="Externa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1.xml"/><Relationship Id="rId3" Type="http://schemas.openxmlformats.org/officeDocument/2006/relationships/image" Target="../media/image18.png"/><Relationship Id="rId4" Type="http://schemas.openxmlformats.org/officeDocument/2006/relationships/hyperlink" Target="https://creativecommons.org/licenses/by-nc-sa/4.0/" TargetMode="Externa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2.xml"/><Relationship Id="rId3" Type="http://schemas.openxmlformats.org/officeDocument/2006/relationships/hyperlink" Target="https://creativecommons.org/licenses/by-nc-sa/4.0/" TargetMode="Externa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3.xml"/><Relationship Id="rId3" Type="http://schemas.openxmlformats.org/officeDocument/2006/relationships/image" Target="../media/image28.png"/><Relationship Id="rId4" Type="http://schemas.openxmlformats.org/officeDocument/2006/relationships/hyperlink" Target="https://creativecommons.org/licenses/by-nc-sa/4.0/" TargetMode="Externa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4.xml"/><Relationship Id="rId3" Type="http://schemas.openxmlformats.org/officeDocument/2006/relationships/hyperlink" Target="https://creativecommons.org/licenses/by-nc-sa/4.0/" TargetMode="Externa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5.xml"/><Relationship Id="rId3" Type="http://schemas.openxmlformats.org/officeDocument/2006/relationships/hyperlink" Target="https://creativecommons.org/licenses/by-nc-sa/4.0/" TargetMode="Externa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6.xml"/><Relationship Id="rId3" Type="http://schemas.openxmlformats.org/officeDocument/2006/relationships/hyperlink" Target="https://creativecommons.org/licenses/by-nc-sa/4.0/" TargetMode="Externa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7.xml"/><Relationship Id="rId3" Type="http://schemas.openxmlformats.org/officeDocument/2006/relationships/hyperlink" Target="https://creativecommons.org/licenses/by-nc-sa/4.0/" TargetMode="Externa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8.xml"/><Relationship Id="rId3" Type="http://schemas.openxmlformats.org/officeDocument/2006/relationships/image" Target="../media/image62.png"/><Relationship Id="rId4" Type="http://schemas.openxmlformats.org/officeDocument/2006/relationships/hyperlink" Target="https://creativecommons.org/licenses/by-nc-sa/4.0/" TargetMode="Externa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9.xml"/><Relationship Id="rId3" Type="http://schemas.openxmlformats.org/officeDocument/2006/relationships/hyperlink" Target="https://creativecommons.org/licenses/by-nc-sa/4.0/"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xml"/><Relationship Id="rId3" Type="http://schemas.openxmlformats.org/officeDocument/2006/relationships/image" Target="../media/image16.jpg"/><Relationship Id="rId4" Type="http://schemas.openxmlformats.org/officeDocument/2006/relationships/image" Target="../media/image9.jpg"/><Relationship Id="rId5" Type="http://schemas.openxmlformats.org/officeDocument/2006/relationships/image" Target="../media/image13.png"/><Relationship Id="rId6" Type="http://schemas.openxmlformats.org/officeDocument/2006/relationships/hyperlink" Target="https://creativecommons.org/licenses/by-nc-sa/4.0/" TargetMode="Externa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0.xml"/><Relationship Id="rId3" Type="http://schemas.openxmlformats.org/officeDocument/2006/relationships/image" Target="../media/image58.png"/><Relationship Id="rId4" Type="http://schemas.openxmlformats.org/officeDocument/2006/relationships/hyperlink" Target="https://creativecommons.org/licenses/by-nc-sa/4.0/" TargetMode="Externa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1.xml"/><Relationship Id="rId3" Type="http://schemas.openxmlformats.org/officeDocument/2006/relationships/image" Target="../media/image65.png"/><Relationship Id="rId4" Type="http://schemas.openxmlformats.org/officeDocument/2006/relationships/hyperlink" Target="https://creativecommons.org/licenses/by-nc-sa/4.0/" TargetMode="Externa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2.xml"/><Relationship Id="rId3" Type="http://schemas.openxmlformats.org/officeDocument/2006/relationships/image" Target="../media/image68.png"/><Relationship Id="rId4" Type="http://schemas.openxmlformats.org/officeDocument/2006/relationships/hyperlink" Target="https://creativecommons.org/licenses/by-nc-sa/4.0/" TargetMode="Externa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3.xml"/><Relationship Id="rId3" Type="http://schemas.openxmlformats.org/officeDocument/2006/relationships/hyperlink" Target="https://creativecommons.org/licenses/by-nc-sa/4.0/" TargetMode="Externa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4.xml"/><Relationship Id="rId3" Type="http://schemas.openxmlformats.org/officeDocument/2006/relationships/image" Target="../media/image66.png"/><Relationship Id="rId4" Type="http://schemas.openxmlformats.org/officeDocument/2006/relationships/hyperlink" Target="https://creativecommons.org/licenses/by-nc-sa/4.0/" TargetMode="Externa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5.xml"/><Relationship Id="rId3" Type="http://schemas.openxmlformats.org/officeDocument/2006/relationships/hyperlink" Target="https://creativecommons.org/licenses/by-nc-sa/4.0/" TargetMode="Externa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6.xml"/><Relationship Id="rId3" Type="http://schemas.openxmlformats.org/officeDocument/2006/relationships/hyperlink" Target="https://creativecommons.org/licenses/by-nc-sa/4.0/" TargetMode="Externa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7.xml"/><Relationship Id="rId3" Type="http://schemas.openxmlformats.org/officeDocument/2006/relationships/image" Target="../media/image28.png"/><Relationship Id="rId4" Type="http://schemas.openxmlformats.org/officeDocument/2006/relationships/hyperlink" Target="https://creativecommons.org/licenses/by-nc-sa/4.0/" TargetMode="Externa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8.xml"/><Relationship Id="rId3" Type="http://schemas.openxmlformats.org/officeDocument/2006/relationships/hyperlink" Target="https://creativecommons.org/licenses/by-nc-sa/4.0/" TargetMode="Externa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9.xml"/><Relationship Id="rId3" Type="http://schemas.openxmlformats.org/officeDocument/2006/relationships/hyperlink" Target="https://creativecommons.org/licenses/by-nc-sa/4.0/"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7.xml"/><Relationship Id="rId3" Type="http://schemas.openxmlformats.org/officeDocument/2006/relationships/image" Target="../media/image14.png"/><Relationship Id="rId4" Type="http://schemas.openxmlformats.org/officeDocument/2006/relationships/hyperlink" Target="https://creativecommons.org/licenses/by-nc-sa/4.0/" TargetMode="Externa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0.xml"/><Relationship Id="rId3" Type="http://schemas.openxmlformats.org/officeDocument/2006/relationships/image" Target="../media/image67.png"/><Relationship Id="rId4" Type="http://schemas.openxmlformats.org/officeDocument/2006/relationships/hyperlink" Target="https://creativecommons.org/licenses/by-nc-sa/4.0/" TargetMode="Externa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1.xml"/><Relationship Id="rId3" Type="http://schemas.openxmlformats.org/officeDocument/2006/relationships/image" Target="../media/image61.png"/><Relationship Id="rId4" Type="http://schemas.openxmlformats.org/officeDocument/2006/relationships/hyperlink" Target="https://creativecommons.org/licenses/by-nc-sa/4.0/" TargetMode="Externa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2.xml"/><Relationship Id="rId3" Type="http://schemas.openxmlformats.org/officeDocument/2006/relationships/image" Target="../media/image69.png"/><Relationship Id="rId4" Type="http://schemas.openxmlformats.org/officeDocument/2006/relationships/hyperlink" Target="https://creativecommons.org/licenses/by-nc-sa/4.0/" TargetMode="Externa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3.xml"/><Relationship Id="rId3" Type="http://schemas.openxmlformats.org/officeDocument/2006/relationships/image" Target="../media/image59.png"/><Relationship Id="rId4" Type="http://schemas.openxmlformats.org/officeDocument/2006/relationships/image" Target="../media/image70.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4.xml"/><Relationship Id="rId3" Type="http://schemas.openxmlformats.org/officeDocument/2006/relationships/image" Target="../media/image79.png"/><Relationship Id="rId4" Type="http://schemas.openxmlformats.org/officeDocument/2006/relationships/image" Target="../media/image71.png"/><Relationship Id="rId5" Type="http://schemas.openxmlformats.org/officeDocument/2006/relationships/hyperlink" Target="https://creativecommons.org/licenses/by-nc-sa/4.0/" TargetMode="Externa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5.xml"/><Relationship Id="rId3" Type="http://schemas.openxmlformats.org/officeDocument/2006/relationships/image" Target="../media/image75.png"/><Relationship Id="rId4" Type="http://schemas.openxmlformats.org/officeDocument/2006/relationships/image" Target="../media/image73.png"/><Relationship Id="rId5" Type="http://schemas.openxmlformats.org/officeDocument/2006/relationships/image" Target="../media/image64.png"/><Relationship Id="rId6" Type="http://schemas.openxmlformats.org/officeDocument/2006/relationships/hyperlink" Target="https://creativecommons.org/licenses/by-nc-sa/4.0/" TargetMode="Externa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6.xml"/><Relationship Id="rId3" Type="http://schemas.openxmlformats.org/officeDocument/2006/relationships/image" Target="../media/image77.png"/><Relationship Id="rId4" Type="http://schemas.openxmlformats.org/officeDocument/2006/relationships/hyperlink" Target="https://creativecommons.org/licenses/by-nc-sa/4.0/" TargetMode="Externa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7.xml"/><Relationship Id="rId3" Type="http://schemas.openxmlformats.org/officeDocument/2006/relationships/image" Target="../media/image80.png"/><Relationship Id="rId4" Type="http://schemas.openxmlformats.org/officeDocument/2006/relationships/hyperlink" Target="https://creativecommons.org/licenses/by-nc-sa/4.0/" TargetMode="Externa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8.xml"/><Relationship Id="rId3" Type="http://schemas.openxmlformats.org/officeDocument/2006/relationships/image" Target="../media/image78.png"/><Relationship Id="rId4" Type="http://schemas.openxmlformats.org/officeDocument/2006/relationships/hyperlink" Target="https://creativecommons.org/licenses/by-nc-sa/4.0/" TargetMode="Externa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9.xml"/><Relationship Id="rId3" Type="http://schemas.openxmlformats.org/officeDocument/2006/relationships/image" Target="../media/image87.png"/><Relationship Id="rId4" Type="http://schemas.openxmlformats.org/officeDocument/2006/relationships/hyperlink" Target="https://creativecommons.org/licenses/by-nc-sa/4.0/" TargetMode="Externa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hyperlink" Target="https://www.youtube.com/watch?v=ugXwx7wCPCE&amp;feature=youtu.be" TargetMode="External"/><Relationship Id="rId4" Type="http://schemas.openxmlformats.org/officeDocument/2006/relationships/hyperlink" Target="https://youtu.be/gpMtrCi8aYY" TargetMode="External"/><Relationship Id="rId5" Type="http://schemas.openxmlformats.org/officeDocument/2006/relationships/image" Target="../media/image6.png"/><Relationship Id="rId6" Type="http://schemas.openxmlformats.org/officeDocument/2006/relationships/hyperlink" Target="https://creativecommons.org/licenses/by-nc-sa/4.0/" TargetMode="Externa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0.xml"/><Relationship Id="rId3" Type="http://schemas.openxmlformats.org/officeDocument/2006/relationships/image" Target="../media/image74.png"/><Relationship Id="rId4" Type="http://schemas.openxmlformats.org/officeDocument/2006/relationships/image" Target="../media/image91.png"/><Relationship Id="rId5" Type="http://schemas.openxmlformats.org/officeDocument/2006/relationships/hyperlink" Target="https://creativecommons.org/licenses/by-nc-sa/4.0/" TargetMode="Externa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1.xml"/><Relationship Id="rId3" Type="http://schemas.openxmlformats.org/officeDocument/2006/relationships/hyperlink" Target="https://creativecommons.org/licenses/by-nc-sa/4.0/" TargetMode="Externa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2.xml"/><Relationship Id="rId3" Type="http://schemas.openxmlformats.org/officeDocument/2006/relationships/image" Target="../media/image28.png"/><Relationship Id="rId4" Type="http://schemas.openxmlformats.org/officeDocument/2006/relationships/hyperlink" Target="https://creativecommons.org/licenses/by-nc-sa/4.0/" TargetMode="Externa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3.xml"/><Relationship Id="rId3" Type="http://schemas.openxmlformats.org/officeDocument/2006/relationships/image" Target="../media/image76.png"/><Relationship Id="rId4" Type="http://schemas.openxmlformats.org/officeDocument/2006/relationships/hyperlink" Target="https://creativecommons.org/licenses/by-nc-sa/4.0/" TargetMode="Externa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4.xml"/><Relationship Id="rId3" Type="http://schemas.openxmlformats.org/officeDocument/2006/relationships/hyperlink" Target="https://earth.c2stem.org/" TargetMode="External"/><Relationship Id="rId4" Type="http://schemas.openxmlformats.org/officeDocument/2006/relationships/image" Target="../media/image88.png"/><Relationship Id="rId5" Type="http://schemas.openxmlformats.org/officeDocument/2006/relationships/image" Target="../media/image85.png"/><Relationship Id="rId6" Type="http://schemas.openxmlformats.org/officeDocument/2006/relationships/image" Target="../media/image100.png"/><Relationship Id="rId7" Type="http://schemas.openxmlformats.org/officeDocument/2006/relationships/hyperlink" Target="https://creativecommons.org/licenses/by-nc-sa/4.0/" TargetMode="Externa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5.xml"/><Relationship Id="rId3" Type="http://schemas.openxmlformats.org/officeDocument/2006/relationships/image" Target="../media/image92.png"/><Relationship Id="rId4" Type="http://schemas.openxmlformats.org/officeDocument/2006/relationships/image" Target="../media/image83.png"/><Relationship Id="rId5" Type="http://schemas.openxmlformats.org/officeDocument/2006/relationships/hyperlink" Target="https://creativecommons.org/licenses/by-nc-sa/4.0/" TargetMode="Externa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6.xml"/><Relationship Id="rId3" Type="http://schemas.openxmlformats.org/officeDocument/2006/relationships/image" Target="../media/image90.png"/><Relationship Id="rId4" Type="http://schemas.openxmlformats.org/officeDocument/2006/relationships/hyperlink" Target="https://creativecommons.org/licenses/by-nc-sa/4.0/" TargetMode="Externa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7.xml"/><Relationship Id="rId3" Type="http://schemas.openxmlformats.org/officeDocument/2006/relationships/image" Target="../media/image84.png"/><Relationship Id="rId4" Type="http://schemas.openxmlformats.org/officeDocument/2006/relationships/image" Target="../media/image86.png"/><Relationship Id="rId5" Type="http://schemas.openxmlformats.org/officeDocument/2006/relationships/hyperlink" Target="https://creativecommons.org/licenses/by-nc-sa/4.0/" TargetMode="Externa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8.xml"/><Relationship Id="rId3" Type="http://schemas.openxmlformats.org/officeDocument/2006/relationships/image" Target="../media/image28.png"/><Relationship Id="rId4" Type="http://schemas.openxmlformats.org/officeDocument/2006/relationships/hyperlink" Target="https://creativecommons.org/licenses/by-nc-sa/4.0/" TargetMode="Externa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9.xml"/><Relationship Id="rId3" Type="http://schemas.openxmlformats.org/officeDocument/2006/relationships/hyperlink" Target="https://earth.c2stem.org/" TargetMode="External"/><Relationship Id="rId4" Type="http://schemas.openxmlformats.org/officeDocument/2006/relationships/image" Target="../media/image88.png"/><Relationship Id="rId5" Type="http://schemas.openxmlformats.org/officeDocument/2006/relationships/image" Target="../media/image85.png"/><Relationship Id="rId6" Type="http://schemas.openxmlformats.org/officeDocument/2006/relationships/image" Target="../media/image100.png"/><Relationship Id="rId7" Type="http://schemas.openxmlformats.org/officeDocument/2006/relationships/hyperlink" Target="https://creativecommons.org/licenses/by-nc-sa/4.0/" TargetMode="Externa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37.png"/><Relationship Id="rId4" Type="http://schemas.openxmlformats.org/officeDocument/2006/relationships/hyperlink" Target="https://creativecommons.org/licenses/by-nc-sa/4.0/" TargetMode="Externa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0.xml"/><Relationship Id="rId3" Type="http://schemas.openxmlformats.org/officeDocument/2006/relationships/image" Target="../media/image89.png"/><Relationship Id="rId4" Type="http://schemas.openxmlformats.org/officeDocument/2006/relationships/hyperlink" Target="https://creativecommons.org/licenses/by-nc-sa/4.0/" TargetMode="Externa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1.xml"/><Relationship Id="rId3" Type="http://schemas.openxmlformats.org/officeDocument/2006/relationships/hyperlink" Target="https://creativecommons.org/licenses/by-nc-sa/4.0/" TargetMode="Externa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2.xml"/><Relationship Id="rId3" Type="http://schemas.openxmlformats.org/officeDocument/2006/relationships/image" Target="../media/image93.png"/><Relationship Id="rId4" Type="http://schemas.openxmlformats.org/officeDocument/2006/relationships/hyperlink" Target="https://creativecommons.org/licenses/by-nc-sa/4.0/" TargetMode="Externa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3.xml"/><Relationship Id="rId3" Type="http://schemas.openxmlformats.org/officeDocument/2006/relationships/hyperlink" Target="https://creativecommons.org/licenses/by-nc-sa/4.0/" TargetMode="Externa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4.xml"/><Relationship Id="rId3" Type="http://schemas.openxmlformats.org/officeDocument/2006/relationships/hyperlink" Target="https://creativecommons.org/licenses/by-nc-sa/4.0/" TargetMode="Externa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5.xml"/><Relationship Id="rId3" Type="http://schemas.openxmlformats.org/officeDocument/2006/relationships/image" Target="../media/image89.png"/><Relationship Id="rId4" Type="http://schemas.openxmlformats.org/officeDocument/2006/relationships/hyperlink" Target="https://creativecommons.org/licenses/by-nc-sa/4.0/" TargetMode="Externa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6.xml"/><Relationship Id="rId3" Type="http://schemas.openxmlformats.org/officeDocument/2006/relationships/image" Target="../media/image99.png"/><Relationship Id="rId4" Type="http://schemas.openxmlformats.org/officeDocument/2006/relationships/hyperlink" Target="https://creativecommons.org/licenses/by-nc-sa/4.0/" TargetMode="Externa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7.xml"/><Relationship Id="rId3" Type="http://schemas.openxmlformats.org/officeDocument/2006/relationships/image" Target="../media/image98.png"/><Relationship Id="rId4" Type="http://schemas.openxmlformats.org/officeDocument/2006/relationships/hyperlink" Target="https://creativecommons.org/licenses/by-nc-sa/4.0/" TargetMode="Externa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8.xml"/><Relationship Id="rId3" Type="http://schemas.openxmlformats.org/officeDocument/2006/relationships/image" Target="../media/image94.png"/><Relationship Id="rId4" Type="http://schemas.openxmlformats.org/officeDocument/2006/relationships/hyperlink" Target="https://creativecommons.org/licenses/by-nc-sa/4.0/" TargetMode="Externa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9.xml"/><Relationship Id="rId3" Type="http://schemas.openxmlformats.org/officeDocument/2006/relationships/hyperlink" Target="https://creativecommons.org/licenses/by-nc-sa/4.0/" TargetMode="Externa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1" name="Shape 211"/>
        <p:cNvGrpSpPr/>
        <p:nvPr/>
      </p:nvGrpSpPr>
      <p:grpSpPr>
        <a:xfrm>
          <a:off x="0" y="0"/>
          <a:ext cx="0" cy="0"/>
          <a:chOff x="0" y="0"/>
          <a:chExt cx="0" cy="0"/>
        </a:xfrm>
      </p:grpSpPr>
      <p:sp>
        <p:nvSpPr>
          <p:cNvPr id="212" name="Google Shape;212;p1"/>
          <p:cNvSpPr txBox="1"/>
          <p:nvPr>
            <p:ph type="ctrTitle"/>
          </p:nvPr>
        </p:nvSpPr>
        <p:spPr>
          <a:xfrm>
            <a:off x="205226" y="2899276"/>
            <a:ext cx="8736900" cy="14700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3600"/>
              <a:buFont typeface="Avenir"/>
              <a:buNone/>
            </a:pPr>
            <a:r>
              <a:rPr b="1" lang="en" sz="3600"/>
              <a:t>Walker Water Runoff Challenge</a:t>
            </a:r>
            <a:endParaRPr b="1" i="0" sz="2790" u="none" cap="none" strike="noStrike">
              <a:solidFill>
                <a:schemeClr val="dk1"/>
              </a:solidFill>
              <a:latin typeface="Avenir"/>
              <a:ea typeface="Avenir"/>
              <a:cs typeface="Avenir"/>
              <a:sym typeface="Avenir"/>
            </a:endParaRPr>
          </a:p>
        </p:txBody>
      </p:sp>
      <p:sp>
        <p:nvSpPr>
          <p:cNvPr id="213" name="Google Shape;213;p1"/>
          <p:cNvSpPr txBox="1"/>
          <p:nvPr>
            <p:ph idx="1" type="subTitle"/>
          </p:nvPr>
        </p:nvSpPr>
        <p:spPr>
          <a:xfrm>
            <a:off x="237901" y="6379231"/>
            <a:ext cx="8520600" cy="10569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374C81"/>
              </a:buClr>
              <a:buSzPts val="1920"/>
              <a:buNone/>
            </a:pPr>
            <a:r>
              <a:rPr lang="en" sz="1200">
                <a:latin typeface="Arial"/>
                <a:ea typeface="Arial"/>
                <a:cs typeface="Arial"/>
                <a:sym typeface="Arial"/>
              </a:rPr>
              <a:t>© SRI International, Digital Promise, University of Virginia, </a:t>
            </a:r>
            <a:r>
              <a:rPr lang="en" sz="1200"/>
              <a:t>Vanderbilt University </a:t>
            </a:r>
            <a:r>
              <a:rPr lang="en" sz="1200">
                <a:latin typeface="Arial"/>
                <a:ea typeface="Arial"/>
                <a:cs typeface="Arial"/>
                <a:sym typeface="Arial"/>
              </a:rPr>
              <a:t> 2022. This work is licensed under CC BY-NC-SA 4.0 license. To view a copy of this license, visit </a:t>
            </a:r>
            <a:r>
              <a:rPr lang="en" sz="1200" u="sng">
                <a:solidFill>
                  <a:schemeClr val="hlink"/>
                </a:solidFill>
                <a:latin typeface="Arial"/>
                <a:ea typeface="Arial"/>
                <a:cs typeface="Arial"/>
                <a:sym typeface="Arial"/>
                <a:hlinkClick r:id="rId3"/>
              </a:rPr>
              <a:t>https://creativecommons.org/licenses/by-nc-sa/4.0/</a:t>
            </a:r>
            <a:r>
              <a:rPr lang="en" sz="1200">
                <a:latin typeface="Arial"/>
                <a:ea typeface="Arial"/>
                <a:cs typeface="Arial"/>
                <a:sym typeface="Arial"/>
              </a:rPr>
              <a:t> </a:t>
            </a:r>
            <a:endParaRPr/>
          </a:p>
        </p:txBody>
      </p:sp>
      <p:pic>
        <p:nvPicPr>
          <p:cNvPr descr="SRI Education-blk.png" id="214" name="Google Shape;214;p1"/>
          <p:cNvPicPr preferRelativeResize="0"/>
          <p:nvPr/>
        </p:nvPicPr>
        <p:blipFill rotWithShape="1">
          <a:blip r:embed="rId4">
            <a:alphaModFix/>
          </a:blip>
          <a:srcRect b="0" l="0" r="0" t="0"/>
          <a:stretch/>
        </p:blipFill>
        <p:spPr>
          <a:xfrm>
            <a:off x="199050" y="5939050"/>
            <a:ext cx="2231076" cy="261400"/>
          </a:xfrm>
          <a:prstGeom prst="rect">
            <a:avLst/>
          </a:prstGeom>
          <a:noFill/>
          <a:ln>
            <a:noFill/>
          </a:ln>
        </p:spPr>
      </p:pic>
      <p:pic>
        <p:nvPicPr>
          <p:cNvPr id="215" name="Google Shape;215;p1"/>
          <p:cNvPicPr preferRelativeResize="0"/>
          <p:nvPr/>
        </p:nvPicPr>
        <p:blipFill rotWithShape="1">
          <a:blip r:embed="rId5">
            <a:alphaModFix/>
          </a:blip>
          <a:srcRect b="21500" l="6308" r="7498" t="18557"/>
          <a:stretch/>
        </p:blipFill>
        <p:spPr>
          <a:xfrm>
            <a:off x="2527250" y="5892101"/>
            <a:ext cx="1614825" cy="398650"/>
          </a:xfrm>
          <a:prstGeom prst="rect">
            <a:avLst/>
          </a:prstGeom>
          <a:noFill/>
          <a:ln>
            <a:noFill/>
          </a:ln>
        </p:spPr>
      </p:pic>
      <p:pic>
        <p:nvPicPr>
          <p:cNvPr id="216" name="Google Shape;216;p1"/>
          <p:cNvPicPr preferRelativeResize="0"/>
          <p:nvPr/>
        </p:nvPicPr>
        <p:blipFill rotWithShape="1">
          <a:blip r:embed="rId6">
            <a:alphaModFix/>
          </a:blip>
          <a:srcRect b="0" l="0" r="0" t="0"/>
          <a:stretch/>
        </p:blipFill>
        <p:spPr>
          <a:xfrm>
            <a:off x="313375" y="473428"/>
            <a:ext cx="8520601" cy="1060497"/>
          </a:xfrm>
          <a:prstGeom prst="rect">
            <a:avLst/>
          </a:prstGeom>
          <a:noFill/>
          <a:ln>
            <a:noFill/>
          </a:ln>
        </p:spPr>
      </p:pic>
      <p:sp>
        <p:nvSpPr>
          <p:cNvPr id="217" name="Google Shape;217;p1"/>
          <p:cNvSpPr txBox="1"/>
          <p:nvPr>
            <p:ph idx="12" type="sldNum"/>
          </p:nvPr>
        </p:nvSpPr>
        <p:spPr>
          <a:xfrm>
            <a:off x="8472458" y="6217622"/>
            <a:ext cx="548700" cy="5247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SzPts val="1000"/>
              <a:buNone/>
            </a:pPr>
            <a:fld id="{00000000-1234-1234-1234-123412341234}" type="slidenum">
              <a:rPr lang="en"/>
              <a:t>‹#›</a:t>
            </a:fld>
            <a:endParaRPr/>
          </a:p>
        </p:txBody>
      </p:sp>
      <p:pic>
        <p:nvPicPr>
          <p:cNvPr descr="nsf Logo.jpg" id="218" name="Google Shape;218;p1"/>
          <p:cNvPicPr preferRelativeResize="0"/>
          <p:nvPr/>
        </p:nvPicPr>
        <p:blipFill rotWithShape="1">
          <a:blip r:embed="rId7">
            <a:alphaModFix/>
          </a:blip>
          <a:srcRect b="0" l="0" r="0" t="0"/>
          <a:stretch/>
        </p:blipFill>
        <p:spPr>
          <a:xfrm>
            <a:off x="8397339" y="5713756"/>
            <a:ext cx="569172" cy="572601"/>
          </a:xfrm>
          <a:prstGeom prst="rect">
            <a:avLst/>
          </a:prstGeom>
          <a:noFill/>
          <a:ln>
            <a:noFill/>
          </a:ln>
        </p:spPr>
      </p:pic>
      <p:pic>
        <p:nvPicPr>
          <p:cNvPr id="219" name="Google Shape;219;p1"/>
          <p:cNvPicPr preferRelativeResize="0"/>
          <p:nvPr/>
        </p:nvPicPr>
        <p:blipFill rotWithShape="1">
          <a:blip r:embed="rId8">
            <a:alphaModFix/>
          </a:blip>
          <a:srcRect b="0" l="0" r="0" t="0"/>
          <a:stretch/>
        </p:blipFill>
        <p:spPr>
          <a:xfrm>
            <a:off x="6640000" y="5900508"/>
            <a:ext cx="1614826" cy="381830"/>
          </a:xfrm>
          <a:prstGeom prst="rect">
            <a:avLst/>
          </a:prstGeom>
          <a:noFill/>
          <a:ln>
            <a:noFill/>
          </a:ln>
        </p:spPr>
      </p:pic>
      <p:pic>
        <p:nvPicPr>
          <p:cNvPr id="220" name="Google Shape;220;p1"/>
          <p:cNvPicPr preferRelativeResize="0"/>
          <p:nvPr/>
        </p:nvPicPr>
        <p:blipFill>
          <a:blip r:embed="rId9">
            <a:alphaModFix/>
          </a:blip>
          <a:stretch>
            <a:fillRect/>
          </a:stretch>
        </p:blipFill>
        <p:spPr>
          <a:xfrm>
            <a:off x="4237400" y="5924853"/>
            <a:ext cx="2231075" cy="395172"/>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1" name="Shape 301"/>
        <p:cNvGrpSpPr/>
        <p:nvPr/>
      </p:nvGrpSpPr>
      <p:grpSpPr>
        <a:xfrm>
          <a:off x="0" y="0"/>
          <a:ext cx="0" cy="0"/>
          <a:chOff x="0" y="0"/>
          <a:chExt cx="0" cy="0"/>
        </a:xfrm>
      </p:grpSpPr>
      <p:sp>
        <p:nvSpPr>
          <p:cNvPr id="302" name="Google Shape;302;p10"/>
          <p:cNvSpPr txBox="1"/>
          <p:nvPr>
            <p:ph type="title"/>
          </p:nvPr>
        </p:nvSpPr>
        <p:spPr>
          <a:xfrm>
            <a:off x="311700" y="593367"/>
            <a:ext cx="8520600" cy="7635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lang="en"/>
              <a:t>How should the spaces be used?</a:t>
            </a:r>
            <a:endParaRPr/>
          </a:p>
        </p:txBody>
      </p:sp>
      <p:pic>
        <p:nvPicPr>
          <p:cNvPr id="303" name="Google Shape;303;p10"/>
          <p:cNvPicPr preferRelativeResize="0"/>
          <p:nvPr/>
        </p:nvPicPr>
        <p:blipFill rotWithShape="1">
          <a:blip r:embed="rId3">
            <a:alphaModFix/>
          </a:blip>
          <a:srcRect b="14411" l="0" r="0" t="0"/>
          <a:stretch/>
        </p:blipFill>
        <p:spPr>
          <a:xfrm>
            <a:off x="1143000" y="1536625"/>
            <a:ext cx="6858000" cy="4402350"/>
          </a:xfrm>
          <a:prstGeom prst="rect">
            <a:avLst/>
          </a:prstGeom>
          <a:noFill/>
          <a:ln>
            <a:noFill/>
          </a:ln>
        </p:spPr>
      </p:pic>
      <p:sp>
        <p:nvSpPr>
          <p:cNvPr id="304" name="Google Shape;304;p10"/>
          <p:cNvSpPr txBox="1"/>
          <p:nvPr>
            <p:ph idx="12" type="sldNum"/>
          </p:nvPr>
        </p:nvSpPr>
        <p:spPr>
          <a:xfrm>
            <a:off x="8472458" y="6217622"/>
            <a:ext cx="548700" cy="5247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SzPts val="1000"/>
              <a:buNone/>
            </a:pPr>
            <a:fld id="{00000000-1234-1234-1234-123412341234}" type="slidenum">
              <a:rPr lang="en"/>
              <a:t>‹#›</a:t>
            </a:fld>
            <a:endParaRPr/>
          </a:p>
        </p:txBody>
      </p:sp>
      <p:sp>
        <p:nvSpPr>
          <p:cNvPr id="305" name="Google Shape;305;p10"/>
          <p:cNvSpPr txBox="1"/>
          <p:nvPr/>
        </p:nvSpPr>
        <p:spPr>
          <a:xfrm>
            <a:off x="180371" y="6479972"/>
            <a:ext cx="8783400" cy="10569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 sz="800" u="none" cap="none" strike="noStrike">
                <a:solidFill>
                  <a:srgbClr val="000000"/>
                </a:solidFill>
                <a:latin typeface="Arial"/>
                <a:ea typeface="Arial"/>
                <a:cs typeface="Arial"/>
                <a:sym typeface="Arial"/>
              </a:rPr>
              <a:t>© SRI International, Digital Promise,  University of Virginia, and  </a:t>
            </a:r>
            <a:r>
              <a:rPr lang="en" sz="800">
                <a:solidFill>
                  <a:schemeClr val="dk1"/>
                </a:solidFill>
              </a:rPr>
              <a:t>Vanderbilt University  </a:t>
            </a:r>
            <a:r>
              <a:rPr b="0" i="0" lang="en" sz="800" u="none" cap="none" strike="noStrike">
                <a:solidFill>
                  <a:srgbClr val="000000"/>
                </a:solidFill>
                <a:latin typeface="Arial"/>
                <a:ea typeface="Arial"/>
                <a:cs typeface="Arial"/>
                <a:sym typeface="Arial"/>
              </a:rPr>
              <a:t>2022. This work is licensed under CC BY-NC-SA 4.0 license. </a:t>
            </a:r>
            <a:endParaRPr/>
          </a:p>
          <a:p>
            <a:pPr indent="0" lvl="0" marL="0" marR="0" rtl="0" algn="l">
              <a:lnSpc>
                <a:spcPct val="100000"/>
              </a:lnSpc>
              <a:spcBef>
                <a:spcPts val="0"/>
              </a:spcBef>
              <a:spcAft>
                <a:spcPts val="0"/>
              </a:spcAft>
              <a:buNone/>
            </a:pPr>
            <a:r>
              <a:rPr b="0" i="0" lang="en" sz="800" u="none" cap="none" strike="noStrike">
                <a:solidFill>
                  <a:srgbClr val="000000"/>
                </a:solidFill>
                <a:latin typeface="Arial"/>
                <a:ea typeface="Arial"/>
                <a:cs typeface="Arial"/>
                <a:sym typeface="Arial"/>
              </a:rPr>
              <a:t>To view a copy of this license, visit </a:t>
            </a:r>
            <a:r>
              <a:rPr b="0" i="0" lang="en" sz="800" u="sng" cap="none" strike="noStrike">
                <a:solidFill>
                  <a:schemeClr val="hlink"/>
                </a:solidFill>
                <a:latin typeface="Arial"/>
                <a:ea typeface="Arial"/>
                <a:cs typeface="Arial"/>
                <a:sym typeface="Arial"/>
                <a:hlinkClick r:id="rId4"/>
              </a:rPr>
              <a:t>https://creativecommons.org/licenses/by-nc-sa/4.0/</a:t>
            </a:r>
            <a:r>
              <a:rPr b="0" i="0" lang="en" sz="800" u="none" cap="none" strike="noStrike">
                <a:solidFill>
                  <a:srgbClr val="000000"/>
                </a:solidFill>
                <a:latin typeface="Arial"/>
                <a:ea typeface="Arial"/>
                <a:cs typeface="Arial"/>
                <a:sym typeface="Arial"/>
              </a:rPr>
              <a:t> </a:t>
            </a:r>
            <a:endParaRPr/>
          </a:p>
        </p:txBody>
      </p:sp>
    </p:spTree>
  </p:cSld>
  <p:clrMapOvr>
    <a:masterClrMapping/>
  </p:clrMapOvr>
</p:sld>
</file>

<file path=ppt/slides/slide10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21" name="Shape 1121"/>
        <p:cNvGrpSpPr/>
        <p:nvPr/>
      </p:nvGrpSpPr>
      <p:grpSpPr>
        <a:xfrm>
          <a:off x="0" y="0"/>
          <a:ext cx="0" cy="0"/>
          <a:chOff x="0" y="0"/>
          <a:chExt cx="0" cy="0"/>
        </a:xfrm>
      </p:grpSpPr>
      <p:sp>
        <p:nvSpPr>
          <p:cNvPr id="1122" name="Google Shape;1122;p100"/>
          <p:cNvSpPr txBox="1"/>
          <p:nvPr>
            <p:ph type="title"/>
          </p:nvPr>
        </p:nvSpPr>
        <p:spPr>
          <a:xfrm>
            <a:off x="311700" y="2029600"/>
            <a:ext cx="8520600" cy="11223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3600"/>
              <a:buNone/>
            </a:pPr>
            <a:r>
              <a:rPr b="1" lang="en"/>
              <a:t>Lesson 13:</a:t>
            </a:r>
            <a:endParaRPr b="1"/>
          </a:p>
          <a:p>
            <a:pPr indent="0" lvl="0" marL="0" rtl="0" algn="ctr">
              <a:lnSpc>
                <a:spcPct val="100000"/>
              </a:lnSpc>
              <a:spcBef>
                <a:spcPts val="0"/>
              </a:spcBef>
              <a:spcAft>
                <a:spcPts val="0"/>
              </a:spcAft>
              <a:buSzPts val="3600"/>
              <a:buNone/>
            </a:pPr>
            <a:r>
              <a:rPr lang="en"/>
              <a:t>How can you use the model to improve your design?</a:t>
            </a:r>
            <a:endParaRPr/>
          </a:p>
          <a:p>
            <a:pPr indent="0" lvl="0" marL="0" rtl="0" algn="ctr">
              <a:lnSpc>
                <a:spcPct val="100000"/>
              </a:lnSpc>
              <a:spcBef>
                <a:spcPts val="0"/>
              </a:spcBef>
              <a:spcAft>
                <a:spcPts val="0"/>
              </a:spcAft>
              <a:buSzPts val="3600"/>
              <a:buNone/>
            </a:pPr>
            <a:r>
              <a:t/>
            </a:r>
            <a:endParaRPr sz="2400"/>
          </a:p>
        </p:txBody>
      </p:sp>
      <p:sp>
        <p:nvSpPr>
          <p:cNvPr id="1123" name="Google Shape;1123;p100"/>
          <p:cNvSpPr txBox="1"/>
          <p:nvPr>
            <p:ph idx="12" type="sldNum"/>
          </p:nvPr>
        </p:nvSpPr>
        <p:spPr>
          <a:xfrm>
            <a:off x="8472458" y="6217622"/>
            <a:ext cx="548700" cy="5247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SzPts val="1000"/>
              <a:buNone/>
            </a:pPr>
            <a:fld id="{00000000-1234-1234-1234-123412341234}" type="slidenum">
              <a:rPr lang="en"/>
              <a:t>‹#›</a:t>
            </a:fld>
            <a:endParaRPr/>
          </a:p>
        </p:txBody>
      </p:sp>
      <p:pic>
        <p:nvPicPr>
          <p:cNvPr id="1124" name="Google Shape;1124;p100"/>
          <p:cNvPicPr preferRelativeResize="0"/>
          <p:nvPr/>
        </p:nvPicPr>
        <p:blipFill rotWithShape="1">
          <a:blip r:embed="rId3">
            <a:alphaModFix/>
          </a:blip>
          <a:srcRect b="0" l="0" r="0" t="0"/>
          <a:stretch/>
        </p:blipFill>
        <p:spPr>
          <a:xfrm>
            <a:off x="727838" y="3304300"/>
            <a:ext cx="7688325" cy="2182100"/>
          </a:xfrm>
          <a:prstGeom prst="rect">
            <a:avLst/>
          </a:prstGeom>
          <a:noFill/>
          <a:ln>
            <a:noFill/>
          </a:ln>
        </p:spPr>
      </p:pic>
      <p:sp>
        <p:nvSpPr>
          <p:cNvPr id="1125" name="Google Shape;1125;p100"/>
          <p:cNvSpPr txBox="1"/>
          <p:nvPr/>
        </p:nvSpPr>
        <p:spPr>
          <a:xfrm>
            <a:off x="180371" y="6479972"/>
            <a:ext cx="8783400" cy="10569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 sz="800" u="none" cap="none" strike="noStrike">
                <a:solidFill>
                  <a:srgbClr val="000000"/>
                </a:solidFill>
                <a:latin typeface="Arial"/>
                <a:ea typeface="Arial"/>
                <a:cs typeface="Arial"/>
                <a:sym typeface="Arial"/>
              </a:rPr>
              <a:t>© SRI International, Digital Promise,  University of Virginia, and  </a:t>
            </a:r>
            <a:r>
              <a:rPr lang="en" sz="800">
                <a:solidFill>
                  <a:schemeClr val="dk1"/>
                </a:solidFill>
              </a:rPr>
              <a:t>Vanderbilt University  </a:t>
            </a:r>
            <a:r>
              <a:rPr b="0" i="0" lang="en" sz="800" u="none" cap="none" strike="noStrike">
                <a:solidFill>
                  <a:srgbClr val="000000"/>
                </a:solidFill>
                <a:latin typeface="Arial"/>
                <a:ea typeface="Arial"/>
                <a:cs typeface="Arial"/>
                <a:sym typeface="Arial"/>
              </a:rPr>
              <a:t>2022. This work is licensed under CC BY-NC-SA 4.0 license. </a:t>
            </a:r>
            <a:endParaRPr/>
          </a:p>
          <a:p>
            <a:pPr indent="0" lvl="0" marL="0" marR="0" rtl="0" algn="l">
              <a:lnSpc>
                <a:spcPct val="100000"/>
              </a:lnSpc>
              <a:spcBef>
                <a:spcPts val="0"/>
              </a:spcBef>
              <a:spcAft>
                <a:spcPts val="0"/>
              </a:spcAft>
              <a:buNone/>
            </a:pPr>
            <a:r>
              <a:rPr b="0" i="0" lang="en" sz="800" u="none" cap="none" strike="noStrike">
                <a:solidFill>
                  <a:srgbClr val="000000"/>
                </a:solidFill>
                <a:latin typeface="Arial"/>
                <a:ea typeface="Arial"/>
                <a:cs typeface="Arial"/>
                <a:sym typeface="Arial"/>
              </a:rPr>
              <a:t>To view a copy of this license, visit </a:t>
            </a:r>
            <a:r>
              <a:rPr b="0" i="0" lang="en" sz="800" u="sng" cap="none" strike="noStrike">
                <a:solidFill>
                  <a:schemeClr val="hlink"/>
                </a:solidFill>
                <a:latin typeface="Arial"/>
                <a:ea typeface="Arial"/>
                <a:cs typeface="Arial"/>
                <a:sym typeface="Arial"/>
                <a:hlinkClick r:id="rId4"/>
              </a:rPr>
              <a:t>https://creativecommons.org/licenses/by-nc-sa/4.0/</a:t>
            </a:r>
            <a:r>
              <a:rPr b="0" i="0" lang="en" sz="800" u="none" cap="none" strike="noStrike">
                <a:solidFill>
                  <a:srgbClr val="000000"/>
                </a:solidFill>
                <a:latin typeface="Arial"/>
                <a:ea typeface="Arial"/>
                <a:cs typeface="Arial"/>
                <a:sym typeface="Arial"/>
              </a:rPr>
              <a:t> </a:t>
            </a:r>
            <a:endParaRPr/>
          </a:p>
        </p:txBody>
      </p:sp>
    </p:spTree>
  </p:cSld>
  <p:clrMapOvr>
    <a:masterClrMapping/>
  </p:clrMapOvr>
</p:sld>
</file>

<file path=ppt/slides/slide10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29" name="Shape 1129"/>
        <p:cNvGrpSpPr/>
        <p:nvPr/>
      </p:nvGrpSpPr>
      <p:grpSpPr>
        <a:xfrm>
          <a:off x="0" y="0"/>
          <a:ext cx="0" cy="0"/>
          <a:chOff x="0" y="0"/>
          <a:chExt cx="0" cy="0"/>
        </a:xfrm>
      </p:grpSpPr>
      <p:sp>
        <p:nvSpPr>
          <p:cNvPr id="1130" name="Google Shape;1130;p101"/>
          <p:cNvSpPr txBox="1"/>
          <p:nvPr>
            <p:ph type="title"/>
          </p:nvPr>
        </p:nvSpPr>
        <p:spPr>
          <a:xfrm>
            <a:off x="311700" y="593367"/>
            <a:ext cx="8520600" cy="7635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b="1" lang="en" sz="3000"/>
              <a:t>Overview</a:t>
            </a:r>
            <a:endParaRPr b="1" sz="3000"/>
          </a:p>
        </p:txBody>
      </p:sp>
      <p:sp>
        <p:nvSpPr>
          <p:cNvPr id="1131" name="Google Shape;1131;p101"/>
          <p:cNvSpPr txBox="1"/>
          <p:nvPr>
            <p:ph idx="1" type="body"/>
          </p:nvPr>
        </p:nvSpPr>
        <p:spPr>
          <a:xfrm>
            <a:off x="311700" y="1536633"/>
            <a:ext cx="8520600" cy="4555200"/>
          </a:xfrm>
          <a:prstGeom prst="rect">
            <a:avLst/>
          </a:prstGeom>
          <a:noFill/>
          <a:ln>
            <a:noFill/>
          </a:ln>
        </p:spPr>
        <p:txBody>
          <a:bodyPr anchorCtr="0" anchor="t" bIns="91425" lIns="91425" spcFirstLastPara="1" rIns="91425" wrap="square" tIns="91425">
            <a:noAutofit/>
          </a:bodyPr>
          <a:lstStyle/>
          <a:p>
            <a:pPr indent="-381000" lvl="0" marL="457200" rtl="0" algn="l">
              <a:lnSpc>
                <a:spcPct val="115000"/>
              </a:lnSpc>
              <a:spcBef>
                <a:spcPts val="0"/>
              </a:spcBef>
              <a:spcAft>
                <a:spcPts val="0"/>
              </a:spcAft>
              <a:buClr>
                <a:srgbClr val="000000"/>
              </a:buClr>
              <a:buSzPts val="2400"/>
              <a:buAutoNum type="arabicPeriod"/>
            </a:pPr>
            <a:r>
              <a:rPr lang="en" sz="2400">
                <a:solidFill>
                  <a:srgbClr val="000000"/>
                </a:solidFill>
              </a:rPr>
              <a:t>Start with your best design from yesterday</a:t>
            </a:r>
            <a:endParaRPr sz="2400">
              <a:solidFill>
                <a:srgbClr val="000000"/>
              </a:solidFill>
            </a:endParaRPr>
          </a:p>
          <a:p>
            <a:pPr indent="-381000" lvl="0" marL="457200" rtl="0" algn="l">
              <a:lnSpc>
                <a:spcPct val="115000"/>
              </a:lnSpc>
              <a:spcBef>
                <a:spcPts val="0"/>
              </a:spcBef>
              <a:spcAft>
                <a:spcPts val="0"/>
              </a:spcAft>
              <a:buClr>
                <a:srgbClr val="000000"/>
              </a:buClr>
              <a:buSzPts val="2400"/>
              <a:buAutoNum type="arabicPeriod"/>
            </a:pPr>
            <a:r>
              <a:rPr lang="en" sz="2400">
                <a:solidFill>
                  <a:srgbClr val="000000"/>
                </a:solidFill>
              </a:rPr>
              <a:t>Individually try to make it better </a:t>
            </a:r>
            <a:endParaRPr sz="2400">
              <a:solidFill>
                <a:srgbClr val="000000"/>
              </a:solidFill>
            </a:endParaRPr>
          </a:p>
          <a:p>
            <a:pPr indent="-381000" lvl="0" marL="457200" rtl="0" algn="l">
              <a:lnSpc>
                <a:spcPct val="115000"/>
              </a:lnSpc>
              <a:spcBef>
                <a:spcPts val="0"/>
              </a:spcBef>
              <a:spcAft>
                <a:spcPts val="0"/>
              </a:spcAft>
              <a:buClr>
                <a:srgbClr val="000000"/>
              </a:buClr>
              <a:buSzPts val="2400"/>
              <a:buAutoNum type="arabicPeriod"/>
            </a:pPr>
            <a:r>
              <a:rPr lang="en" sz="2400">
                <a:solidFill>
                  <a:srgbClr val="000000"/>
                </a:solidFill>
              </a:rPr>
              <a:t>In your groups come up with the best design to present</a:t>
            </a:r>
            <a:endParaRPr sz="2400">
              <a:solidFill>
                <a:srgbClr val="000000"/>
              </a:solidFill>
            </a:endParaRPr>
          </a:p>
          <a:p>
            <a:pPr indent="0" lvl="0" marL="0" rtl="0" algn="l">
              <a:lnSpc>
                <a:spcPct val="115000"/>
              </a:lnSpc>
              <a:spcBef>
                <a:spcPts val="1600"/>
              </a:spcBef>
              <a:spcAft>
                <a:spcPts val="1600"/>
              </a:spcAft>
              <a:buSzPts val="1800"/>
              <a:buNone/>
            </a:pPr>
            <a:r>
              <a:rPr lang="en" sz="2400">
                <a:solidFill>
                  <a:srgbClr val="000000"/>
                </a:solidFill>
              </a:rPr>
              <a:t>At the end of today, you will have your final design that you will present to the class (and Walker)</a:t>
            </a:r>
            <a:endParaRPr sz="2400">
              <a:solidFill>
                <a:srgbClr val="000000"/>
              </a:solidFill>
            </a:endParaRPr>
          </a:p>
        </p:txBody>
      </p:sp>
      <p:sp>
        <p:nvSpPr>
          <p:cNvPr id="1132" name="Google Shape;1132;p101"/>
          <p:cNvSpPr txBox="1"/>
          <p:nvPr>
            <p:ph idx="12" type="sldNum"/>
          </p:nvPr>
        </p:nvSpPr>
        <p:spPr>
          <a:xfrm>
            <a:off x="8472458" y="6217622"/>
            <a:ext cx="548700" cy="5247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SzPts val="1000"/>
              <a:buNone/>
            </a:pPr>
            <a:fld id="{00000000-1234-1234-1234-123412341234}" type="slidenum">
              <a:rPr lang="en"/>
              <a:t>‹#›</a:t>
            </a:fld>
            <a:endParaRPr/>
          </a:p>
        </p:txBody>
      </p:sp>
      <p:sp>
        <p:nvSpPr>
          <p:cNvPr id="1133" name="Google Shape;1133;p101"/>
          <p:cNvSpPr txBox="1"/>
          <p:nvPr/>
        </p:nvSpPr>
        <p:spPr>
          <a:xfrm>
            <a:off x="180371" y="6479972"/>
            <a:ext cx="8783400" cy="10569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 sz="800" u="none" cap="none" strike="noStrike">
                <a:solidFill>
                  <a:srgbClr val="000000"/>
                </a:solidFill>
                <a:latin typeface="Arial"/>
                <a:ea typeface="Arial"/>
                <a:cs typeface="Arial"/>
                <a:sym typeface="Arial"/>
              </a:rPr>
              <a:t>© SRI International, Digital Promise,  University of Virginia, and  </a:t>
            </a:r>
            <a:r>
              <a:rPr lang="en" sz="800">
                <a:solidFill>
                  <a:schemeClr val="dk1"/>
                </a:solidFill>
              </a:rPr>
              <a:t>Vanderbilt University  </a:t>
            </a:r>
            <a:r>
              <a:rPr b="0" i="0" lang="en" sz="800" u="none" cap="none" strike="noStrike">
                <a:solidFill>
                  <a:srgbClr val="000000"/>
                </a:solidFill>
                <a:latin typeface="Arial"/>
                <a:ea typeface="Arial"/>
                <a:cs typeface="Arial"/>
                <a:sym typeface="Arial"/>
              </a:rPr>
              <a:t>2022. This work is licensed under CC BY-NC-SA 4.0 license. </a:t>
            </a:r>
            <a:endParaRPr/>
          </a:p>
          <a:p>
            <a:pPr indent="0" lvl="0" marL="0" marR="0" rtl="0" algn="l">
              <a:lnSpc>
                <a:spcPct val="100000"/>
              </a:lnSpc>
              <a:spcBef>
                <a:spcPts val="0"/>
              </a:spcBef>
              <a:spcAft>
                <a:spcPts val="0"/>
              </a:spcAft>
              <a:buNone/>
            </a:pPr>
            <a:r>
              <a:rPr b="0" i="0" lang="en" sz="800" u="none" cap="none" strike="noStrike">
                <a:solidFill>
                  <a:srgbClr val="000000"/>
                </a:solidFill>
                <a:latin typeface="Arial"/>
                <a:ea typeface="Arial"/>
                <a:cs typeface="Arial"/>
                <a:sym typeface="Arial"/>
              </a:rPr>
              <a:t>To view a copy of this license, visit </a:t>
            </a:r>
            <a:r>
              <a:rPr b="0" i="0" lang="en" sz="800" u="sng" cap="none" strike="noStrike">
                <a:solidFill>
                  <a:schemeClr val="hlink"/>
                </a:solidFill>
                <a:latin typeface="Arial"/>
                <a:ea typeface="Arial"/>
                <a:cs typeface="Arial"/>
                <a:sym typeface="Arial"/>
                <a:hlinkClick r:id="rId3"/>
              </a:rPr>
              <a:t>https://creativecommons.org/licenses/by-nc-sa/4.0/</a:t>
            </a:r>
            <a:r>
              <a:rPr b="0" i="0" lang="en" sz="800" u="none" cap="none" strike="noStrike">
                <a:solidFill>
                  <a:srgbClr val="000000"/>
                </a:solidFill>
                <a:latin typeface="Arial"/>
                <a:ea typeface="Arial"/>
                <a:cs typeface="Arial"/>
                <a:sym typeface="Arial"/>
              </a:rPr>
              <a:t> </a:t>
            </a:r>
            <a:endParaRPr/>
          </a:p>
        </p:txBody>
      </p:sp>
    </p:spTree>
  </p:cSld>
  <p:clrMapOvr>
    <a:masterClrMapping/>
  </p:clrMapOvr>
</p:sld>
</file>

<file path=ppt/slides/slide10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37" name="Shape 1137"/>
        <p:cNvGrpSpPr/>
        <p:nvPr/>
      </p:nvGrpSpPr>
      <p:grpSpPr>
        <a:xfrm>
          <a:off x="0" y="0"/>
          <a:ext cx="0" cy="0"/>
          <a:chOff x="0" y="0"/>
          <a:chExt cx="0" cy="0"/>
        </a:xfrm>
      </p:grpSpPr>
      <p:sp>
        <p:nvSpPr>
          <p:cNvPr id="1138" name="Google Shape;1138;p102"/>
          <p:cNvSpPr txBox="1"/>
          <p:nvPr>
            <p:ph type="title"/>
          </p:nvPr>
        </p:nvSpPr>
        <p:spPr>
          <a:xfrm>
            <a:off x="311700" y="593367"/>
            <a:ext cx="8520600" cy="7635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b="1" lang="en"/>
              <a:t>Record your designs on “New and Improved” sheet</a:t>
            </a:r>
            <a:endParaRPr b="1"/>
          </a:p>
        </p:txBody>
      </p:sp>
      <p:pic>
        <p:nvPicPr>
          <p:cNvPr id="1139" name="Google Shape;1139;p102"/>
          <p:cNvPicPr preferRelativeResize="0"/>
          <p:nvPr/>
        </p:nvPicPr>
        <p:blipFill rotWithShape="1">
          <a:blip r:embed="rId3">
            <a:alphaModFix/>
          </a:blip>
          <a:srcRect b="0" l="0" r="0" t="8842"/>
          <a:stretch/>
        </p:blipFill>
        <p:spPr>
          <a:xfrm>
            <a:off x="311700" y="1830525"/>
            <a:ext cx="8520601" cy="4880900"/>
          </a:xfrm>
          <a:prstGeom prst="rect">
            <a:avLst/>
          </a:prstGeom>
          <a:noFill/>
          <a:ln>
            <a:noFill/>
          </a:ln>
        </p:spPr>
      </p:pic>
      <p:sp>
        <p:nvSpPr>
          <p:cNvPr id="1140" name="Google Shape;1140;p102"/>
          <p:cNvSpPr txBox="1"/>
          <p:nvPr>
            <p:ph idx="12" type="sldNum"/>
          </p:nvPr>
        </p:nvSpPr>
        <p:spPr>
          <a:xfrm>
            <a:off x="8472458" y="6217622"/>
            <a:ext cx="548700" cy="5247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SzPts val="1000"/>
              <a:buNone/>
            </a:pPr>
            <a:fld id="{00000000-1234-1234-1234-123412341234}" type="slidenum">
              <a:rPr lang="en"/>
              <a:t>‹#›</a:t>
            </a:fld>
            <a:endParaRPr/>
          </a:p>
        </p:txBody>
      </p:sp>
      <p:sp>
        <p:nvSpPr>
          <p:cNvPr id="1141" name="Google Shape;1141;p102"/>
          <p:cNvSpPr txBox="1"/>
          <p:nvPr/>
        </p:nvSpPr>
        <p:spPr>
          <a:xfrm>
            <a:off x="180371" y="6479972"/>
            <a:ext cx="8783400" cy="10569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 sz="800" u="none" cap="none" strike="noStrike">
                <a:solidFill>
                  <a:srgbClr val="000000"/>
                </a:solidFill>
                <a:latin typeface="Arial"/>
                <a:ea typeface="Arial"/>
                <a:cs typeface="Arial"/>
                <a:sym typeface="Arial"/>
              </a:rPr>
              <a:t>© SRI International, Digital Promise,  University of Virginia, and  </a:t>
            </a:r>
            <a:r>
              <a:rPr lang="en" sz="800">
                <a:solidFill>
                  <a:schemeClr val="dk1"/>
                </a:solidFill>
              </a:rPr>
              <a:t>Vanderbilt University  </a:t>
            </a:r>
            <a:r>
              <a:rPr b="0" i="0" lang="en" sz="800" u="none" cap="none" strike="noStrike">
                <a:solidFill>
                  <a:srgbClr val="000000"/>
                </a:solidFill>
                <a:latin typeface="Arial"/>
                <a:ea typeface="Arial"/>
                <a:cs typeface="Arial"/>
                <a:sym typeface="Arial"/>
              </a:rPr>
              <a:t>2022. This work is licensed under CC BY-NC-SA 4.0 license. </a:t>
            </a:r>
            <a:endParaRPr/>
          </a:p>
          <a:p>
            <a:pPr indent="0" lvl="0" marL="0" marR="0" rtl="0" algn="l">
              <a:lnSpc>
                <a:spcPct val="100000"/>
              </a:lnSpc>
              <a:spcBef>
                <a:spcPts val="0"/>
              </a:spcBef>
              <a:spcAft>
                <a:spcPts val="0"/>
              </a:spcAft>
              <a:buNone/>
            </a:pPr>
            <a:r>
              <a:rPr b="0" i="0" lang="en" sz="800" u="none" cap="none" strike="noStrike">
                <a:solidFill>
                  <a:srgbClr val="000000"/>
                </a:solidFill>
                <a:latin typeface="Arial"/>
                <a:ea typeface="Arial"/>
                <a:cs typeface="Arial"/>
                <a:sym typeface="Arial"/>
              </a:rPr>
              <a:t>To view a copy of this license, visit </a:t>
            </a:r>
            <a:r>
              <a:rPr b="0" i="0" lang="en" sz="800" u="sng" cap="none" strike="noStrike">
                <a:solidFill>
                  <a:schemeClr val="hlink"/>
                </a:solidFill>
                <a:latin typeface="Arial"/>
                <a:ea typeface="Arial"/>
                <a:cs typeface="Arial"/>
                <a:sym typeface="Arial"/>
                <a:hlinkClick r:id="rId4"/>
              </a:rPr>
              <a:t>https://creativecommons.org/licenses/by-nc-sa/4.0/</a:t>
            </a:r>
            <a:r>
              <a:rPr b="0" i="0" lang="en" sz="800" u="none" cap="none" strike="noStrike">
                <a:solidFill>
                  <a:srgbClr val="000000"/>
                </a:solidFill>
                <a:latin typeface="Arial"/>
                <a:ea typeface="Arial"/>
                <a:cs typeface="Arial"/>
                <a:sym typeface="Arial"/>
              </a:rPr>
              <a:t> </a:t>
            </a:r>
            <a:endParaRPr/>
          </a:p>
        </p:txBody>
      </p:sp>
    </p:spTree>
  </p:cSld>
  <p:clrMapOvr>
    <a:masterClrMapping/>
  </p:clrMapOvr>
</p:sld>
</file>

<file path=ppt/slides/slide10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45" name="Shape 1145"/>
        <p:cNvGrpSpPr/>
        <p:nvPr/>
      </p:nvGrpSpPr>
      <p:grpSpPr>
        <a:xfrm>
          <a:off x="0" y="0"/>
          <a:ext cx="0" cy="0"/>
          <a:chOff x="0" y="0"/>
          <a:chExt cx="0" cy="0"/>
        </a:xfrm>
      </p:grpSpPr>
      <p:sp>
        <p:nvSpPr>
          <p:cNvPr id="1146" name="Google Shape;1146;p103"/>
          <p:cNvSpPr txBox="1"/>
          <p:nvPr>
            <p:ph idx="12" type="sldNum"/>
          </p:nvPr>
        </p:nvSpPr>
        <p:spPr>
          <a:xfrm>
            <a:off x="8472458" y="6217622"/>
            <a:ext cx="548700" cy="5247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SzPts val="1000"/>
              <a:buNone/>
            </a:pPr>
            <a:fld id="{00000000-1234-1234-1234-123412341234}" type="slidenum">
              <a:rPr lang="en"/>
              <a:t>‹#›</a:t>
            </a:fld>
            <a:endParaRPr/>
          </a:p>
        </p:txBody>
      </p:sp>
      <p:sp>
        <p:nvSpPr>
          <p:cNvPr id="1147" name="Google Shape;1147;p103"/>
          <p:cNvSpPr txBox="1"/>
          <p:nvPr/>
        </p:nvSpPr>
        <p:spPr>
          <a:xfrm>
            <a:off x="7304400" y="394475"/>
            <a:ext cx="1527900" cy="962400"/>
          </a:xfrm>
          <a:prstGeom prst="rect">
            <a:avLst/>
          </a:prstGeom>
          <a:solidFill>
            <a:srgbClr val="FFFF00"/>
          </a:solidFill>
          <a:ln cap="flat" cmpd="sng" w="19050">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1" i="0" lang="en" sz="1800" u="none" cap="none" strike="noStrike">
                <a:solidFill>
                  <a:srgbClr val="000000"/>
                </a:solidFill>
                <a:latin typeface="Arial"/>
                <a:ea typeface="Arial"/>
                <a:cs typeface="Arial"/>
                <a:sym typeface="Arial"/>
              </a:rPr>
              <a:t>Page 43 of Student Notebook</a:t>
            </a:r>
            <a:endParaRPr b="1" i="0" sz="1800" u="none" cap="none" strike="noStrike">
              <a:solidFill>
                <a:srgbClr val="000000"/>
              </a:solidFill>
              <a:latin typeface="Arial"/>
              <a:ea typeface="Arial"/>
              <a:cs typeface="Arial"/>
              <a:sym typeface="Arial"/>
            </a:endParaRPr>
          </a:p>
        </p:txBody>
      </p:sp>
      <p:pic>
        <p:nvPicPr>
          <p:cNvPr id="1148" name="Google Shape;1148;p103"/>
          <p:cNvPicPr preferRelativeResize="0"/>
          <p:nvPr/>
        </p:nvPicPr>
        <p:blipFill rotWithShape="1">
          <a:blip r:embed="rId3">
            <a:alphaModFix/>
          </a:blip>
          <a:srcRect b="0" l="0" r="0" t="0"/>
          <a:stretch/>
        </p:blipFill>
        <p:spPr>
          <a:xfrm>
            <a:off x="2315491" y="255063"/>
            <a:ext cx="4931379" cy="6347851"/>
          </a:xfrm>
          <a:prstGeom prst="rect">
            <a:avLst/>
          </a:prstGeom>
          <a:noFill/>
          <a:ln>
            <a:noFill/>
          </a:ln>
        </p:spPr>
      </p:pic>
      <p:sp>
        <p:nvSpPr>
          <p:cNvPr id="1149" name="Google Shape;1149;p103"/>
          <p:cNvSpPr txBox="1"/>
          <p:nvPr>
            <p:ph type="title"/>
          </p:nvPr>
        </p:nvSpPr>
        <p:spPr>
          <a:xfrm>
            <a:off x="198825" y="220075"/>
            <a:ext cx="2376900" cy="7635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b="1" lang="en"/>
              <a:t>13.3. Finalize your design</a:t>
            </a:r>
            <a:endParaRPr b="1"/>
          </a:p>
        </p:txBody>
      </p:sp>
      <p:sp>
        <p:nvSpPr>
          <p:cNvPr id="1150" name="Google Shape;1150;p103"/>
          <p:cNvSpPr txBox="1"/>
          <p:nvPr/>
        </p:nvSpPr>
        <p:spPr>
          <a:xfrm>
            <a:off x="180371" y="6479972"/>
            <a:ext cx="8783400" cy="10569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 sz="800" u="none" cap="none" strike="noStrike">
                <a:solidFill>
                  <a:srgbClr val="000000"/>
                </a:solidFill>
                <a:latin typeface="Arial"/>
                <a:ea typeface="Arial"/>
                <a:cs typeface="Arial"/>
                <a:sym typeface="Arial"/>
              </a:rPr>
              <a:t>© SRI International, Digital Promise,  University of Virginia, and  </a:t>
            </a:r>
            <a:r>
              <a:rPr lang="en" sz="800">
                <a:solidFill>
                  <a:schemeClr val="dk1"/>
                </a:solidFill>
              </a:rPr>
              <a:t>Vanderbilt University  </a:t>
            </a:r>
            <a:r>
              <a:rPr b="0" i="0" lang="en" sz="800" u="none" cap="none" strike="noStrike">
                <a:solidFill>
                  <a:srgbClr val="000000"/>
                </a:solidFill>
                <a:latin typeface="Arial"/>
                <a:ea typeface="Arial"/>
                <a:cs typeface="Arial"/>
                <a:sym typeface="Arial"/>
              </a:rPr>
              <a:t>2022. This work is licensed under CC BY-NC-SA 4.0 license. </a:t>
            </a:r>
            <a:endParaRPr/>
          </a:p>
          <a:p>
            <a:pPr indent="0" lvl="0" marL="0" marR="0" rtl="0" algn="l">
              <a:lnSpc>
                <a:spcPct val="100000"/>
              </a:lnSpc>
              <a:spcBef>
                <a:spcPts val="0"/>
              </a:spcBef>
              <a:spcAft>
                <a:spcPts val="0"/>
              </a:spcAft>
              <a:buNone/>
            </a:pPr>
            <a:r>
              <a:rPr b="0" i="0" lang="en" sz="800" u="none" cap="none" strike="noStrike">
                <a:solidFill>
                  <a:srgbClr val="000000"/>
                </a:solidFill>
                <a:latin typeface="Arial"/>
                <a:ea typeface="Arial"/>
                <a:cs typeface="Arial"/>
                <a:sym typeface="Arial"/>
              </a:rPr>
              <a:t>To view a copy of this license, visit </a:t>
            </a:r>
            <a:r>
              <a:rPr b="0" i="0" lang="en" sz="800" u="sng" cap="none" strike="noStrike">
                <a:solidFill>
                  <a:schemeClr val="hlink"/>
                </a:solidFill>
                <a:latin typeface="Arial"/>
                <a:ea typeface="Arial"/>
                <a:cs typeface="Arial"/>
                <a:sym typeface="Arial"/>
                <a:hlinkClick r:id="rId4"/>
              </a:rPr>
              <a:t>https://creativecommons.org/licenses/by-nc-sa/4.0/</a:t>
            </a:r>
            <a:r>
              <a:rPr b="0" i="0" lang="en" sz="800" u="none" cap="none" strike="noStrike">
                <a:solidFill>
                  <a:srgbClr val="000000"/>
                </a:solidFill>
                <a:latin typeface="Arial"/>
                <a:ea typeface="Arial"/>
                <a:cs typeface="Arial"/>
                <a:sym typeface="Arial"/>
              </a:rPr>
              <a:t> </a:t>
            </a:r>
            <a:endParaRPr/>
          </a:p>
        </p:txBody>
      </p:sp>
    </p:spTree>
  </p:cSld>
  <p:clrMapOvr>
    <a:masterClrMapping/>
  </p:clrMapOvr>
</p:sld>
</file>

<file path=ppt/slides/slide10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54" name="Shape 1154"/>
        <p:cNvGrpSpPr/>
        <p:nvPr/>
      </p:nvGrpSpPr>
      <p:grpSpPr>
        <a:xfrm>
          <a:off x="0" y="0"/>
          <a:ext cx="0" cy="0"/>
          <a:chOff x="0" y="0"/>
          <a:chExt cx="0" cy="0"/>
        </a:xfrm>
      </p:grpSpPr>
      <p:sp>
        <p:nvSpPr>
          <p:cNvPr id="1155" name="Google Shape;1155;p104"/>
          <p:cNvSpPr txBox="1"/>
          <p:nvPr>
            <p:ph type="title"/>
          </p:nvPr>
        </p:nvSpPr>
        <p:spPr>
          <a:xfrm>
            <a:off x="311700" y="2029600"/>
            <a:ext cx="8520600" cy="11223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3600"/>
              <a:buNone/>
            </a:pPr>
            <a:r>
              <a:rPr b="1" lang="en"/>
              <a:t>Lesson 14:</a:t>
            </a:r>
            <a:endParaRPr b="1"/>
          </a:p>
          <a:p>
            <a:pPr indent="0" lvl="0" marL="0" rtl="0" algn="ctr">
              <a:lnSpc>
                <a:spcPct val="100000"/>
              </a:lnSpc>
              <a:spcBef>
                <a:spcPts val="0"/>
              </a:spcBef>
              <a:spcAft>
                <a:spcPts val="0"/>
              </a:spcAft>
              <a:buSzPts val="3600"/>
              <a:buNone/>
            </a:pPr>
            <a:r>
              <a:rPr lang="en"/>
              <a:t>How can you convince the Principal at Walker to use your design?</a:t>
            </a:r>
            <a:endParaRPr/>
          </a:p>
          <a:p>
            <a:pPr indent="0" lvl="0" marL="0" rtl="0" algn="ctr">
              <a:lnSpc>
                <a:spcPct val="100000"/>
              </a:lnSpc>
              <a:spcBef>
                <a:spcPts val="0"/>
              </a:spcBef>
              <a:spcAft>
                <a:spcPts val="0"/>
              </a:spcAft>
              <a:buSzPts val="3600"/>
              <a:buNone/>
            </a:pPr>
            <a:r>
              <a:t/>
            </a:r>
            <a:endParaRPr sz="2400"/>
          </a:p>
        </p:txBody>
      </p:sp>
      <p:sp>
        <p:nvSpPr>
          <p:cNvPr id="1156" name="Google Shape;1156;p104"/>
          <p:cNvSpPr txBox="1"/>
          <p:nvPr>
            <p:ph idx="12" type="sldNum"/>
          </p:nvPr>
        </p:nvSpPr>
        <p:spPr>
          <a:xfrm>
            <a:off x="8472458" y="6217622"/>
            <a:ext cx="548700" cy="5247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SzPts val="1000"/>
              <a:buNone/>
            </a:pPr>
            <a:fld id="{00000000-1234-1234-1234-123412341234}" type="slidenum">
              <a:rPr lang="en"/>
              <a:t>‹#›</a:t>
            </a:fld>
            <a:endParaRPr/>
          </a:p>
        </p:txBody>
      </p:sp>
      <p:pic>
        <p:nvPicPr>
          <p:cNvPr id="1157" name="Google Shape;1157;p104"/>
          <p:cNvPicPr preferRelativeResize="0"/>
          <p:nvPr/>
        </p:nvPicPr>
        <p:blipFill rotWithShape="1">
          <a:blip r:embed="rId3">
            <a:alphaModFix/>
          </a:blip>
          <a:srcRect b="0" l="0" r="0" t="0"/>
          <a:stretch/>
        </p:blipFill>
        <p:spPr>
          <a:xfrm>
            <a:off x="705175" y="3304300"/>
            <a:ext cx="7733650" cy="2094100"/>
          </a:xfrm>
          <a:prstGeom prst="rect">
            <a:avLst/>
          </a:prstGeom>
          <a:noFill/>
          <a:ln>
            <a:noFill/>
          </a:ln>
        </p:spPr>
      </p:pic>
      <p:sp>
        <p:nvSpPr>
          <p:cNvPr id="1158" name="Google Shape;1158;p104"/>
          <p:cNvSpPr txBox="1"/>
          <p:nvPr/>
        </p:nvSpPr>
        <p:spPr>
          <a:xfrm>
            <a:off x="180371" y="6479972"/>
            <a:ext cx="8783400" cy="10569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 sz="800" u="none" cap="none" strike="noStrike">
                <a:solidFill>
                  <a:srgbClr val="000000"/>
                </a:solidFill>
                <a:latin typeface="Arial"/>
                <a:ea typeface="Arial"/>
                <a:cs typeface="Arial"/>
                <a:sym typeface="Arial"/>
              </a:rPr>
              <a:t>© SRI International, Digital Promise,  University of Virginia, and  </a:t>
            </a:r>
            <a:r>
              <a:rPr lang="en" sz="800">
                <a:solidFill>
                  <a:schemeClr val="dk1"/>
                </a:solidFill>
              </a:rPr>
              <a:t>Vanderbilt University  </a:t>
            </a:r>
            <a:r>
              <a:rPr b="0" i="0" lang="en" sz="800" u="none" cap="none" strike="noStrike">
                <a:solidFill>
                  <a:srgbClr val="000000"/>
                </a:solidFill>
                <a:latin typeface="Arial"/>
                <a:ea typeface="Arial"/>
                <a:cs typeface="Arial"/>
                <a:sym typeface="Arial"/>
              </a:rPr>
              <a:t>2022. This work is licensed under CC BY-NC-SA 4.0 license. </a:t>
            </a:r>
            <a:endParaRPr/>
          </a:p>
          <a:p>
            <a:pPr indent="0" lvl="0" marL="0" marR="0" rtl="0" algn="l">
              <a:lnSpc>
                <a:spcPct val="100000"/>
              </a:lnSpc>
              <a:spcBef>
                <a:spcPts val="0"/>
              </a:spcBef>
              <a:spcAft>
                <a:spcPts val="0"/>
              </a:spcAft>
              <a:buNone/>
            </a:pPr>
            <a:r>
              <a:rPr b="0" i="0" lang="en" sz="800" u="none" cap="none" strike="noStrike">
                <a:solidFill>
                  <a:srgbClr val="000000"/>
                </a:solidFill>
                <a:latin typeface="Arial"/>
                <a:ea typeface="Arial"/>
                <a:cs typeface="Arial"/>
                <a:sym typeface="Arial"/>
              </a:rPr>
              <a:t>To view a copy of this license, visit </a:t>
            </a:r>
            <a:r>
              <a:rPr b="0" i="0" lang="en" sz="800" u="sng" cap="none" strike="noStrike">
                <a:solidFill>
                  <a:schemeClr val="hlink"/>
                </a:solidFill>
                <a:latin typeface="Arial"/>
                <a:ea typeface="Arial"/>
                <a:cs typeface="Arial"/>
                <a:sym typeface="Arial"/>
                <a:hlinkClick r:id="rId4"/>
              </a:rPr>
              <a:t>https://creativecommons.org/licenses/by-nc-sa/4.0/</a:t>
            </a:r>
            <a:r>
              <a:rPr b="0" i="0" lang="en" sz="800" u="none" cap="none" strike="noStrike">
                <a:solidFill>
                  <a:srgbClr val="000000"/>
                </a:solidFill>
                <a:latin typeface="Arial"/>
                <a:ea typeface="Arial"/>
                <a:cs typeface="Arial"/>
                <a:sym typeface="Arial"/>
              </a:rPr>
              <a:t> </a:t>
            </a:r>
            <a:endParaRPr/>
          </a:p>
        </p:txBody>
      </p:sp>
    </p:spTree>
  </p:cSld>
  <p:clrMapOvr>
    <a:masterClrMapping/>
  </p:clrMapOvr>
</p:sld>
</file>

<file path=ppt/slides/slide10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62" name="Shape 1162"/>
        <p:cNvGrpSpPr/>
        <p:nvPr/>
      </p:nvGrpSpPr>
      <p:grpSpPr>
        <a:xfrm>
          <a:off x="0" y="0"/>
          <a:ext cx="0" cy="0"/>
          <a:chOff x="0" y="0"/>
          <a:chExt cx="0" cy="0"/>
        </a:xfrm>
      </p:grpSpPr>
      <p:sp>
        <p:nvSpPr>
          <p:cNvPr id="1163" name="Google Shape;1163;p105"/>
          <p:cNvSpPr txBox="1"/>
          <p:nvPr>
            <p:ph type="title"/>
          </p:nvPr>
        </p:nvSpPr>
        <p:spPr>
          <a:xfrm>
            <a:off x="311700" y="593367"/>
            <a:ext cx="8520600" cy="7635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b="1" lang="en" sz="3600"/>
              <a:t>What makes a good presentation?</a:t>
            </a:r>
            <a:endParaRPr b="1" sz="3600"/>
          </a:p>
        </p:txBody>
      </p:sp>
      <p:sp>
        <p:nvSpPr>
          <p:cNvPr id="1164" name="Google Shape;1164;p105"/>
          <p:cNvSpPr txBox="1"/>
          <p:nvPr>
            <p:ph idx="1" type="body"/>
          </p:nvPr>
        </p:nvSpPr>
        <p:spPr>
          <a:xfrm>
            <a:off x="311700" y="1536633"/>
            <a:ext cx="8520600" cy="45552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600"/>
              </a:spcAft>
              <a:buSzPts val="1800"/>
              <a:buNone/>
            </a:pPr>
            <a:r>
              <a:t/>
            </a:r>
            <a:endParaRPr/>
          </a:p>
        </p:txBody>
      </p:sp>
      <p:sp>
        <p:nvSpPr>
          <p:cNvPr id="1165" name="Google Shape;1165;p105"/>
          <p:cNvSpPr txBox="1"/>
          <p:nvPr>
            <p:ph idx="12" type="sldNum"/>
          </p:nvPr>
        </p:nvSpPr>
        <p:spPr>
          <a:xfrm>
            <a:off x="8472458" y="6217622"/>
            <a:ext cx="548700" cy="5247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SzPts val="1000"/>
              <a:buNone/>
            </a:pPr>
            <a:fld id="{00000000-1234-1234-1234-123412341234}" type="slidenum">
              <a:rPr lang="en"/>
              <a:t>‹#›</a:t>
            </a:fld>
            <a:endParaRPr/>
          </a:p>
        </p:txBody>
      </p:sp>
      <p:sp>
        <p:nvSpPr>
          <p:cNvPr id="1166" name="Google Shape;1166;p105"/>
          <p:cNvSpPr txBox="1"/>
          <p:nvPr/>
        </p:nvSpPr>
        <p:spPr>
          <a:xfrm>
            <a:off x="180371" y="6479972"/>
            <a:ext cx="8783400" cy="10569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 sz="800" u="none" cap="none" strike="noStrike">
                <a:solidFill>
                  <a:srgbClr val="000000"/>
                </a:solidFill>
                <a:latin typeface="Arial"/>
                <a:ea typeface="Arial"/>
                <a:cs typeface="Arial"/>
                <a:sym typeface="Arial"/>
              </a:rPr>
              <a:t>© SRI International, Digital Promise,  University of Virginia, and  </a:t>
            </a:r>
            <a:r>
              <a:rPr lang="en" sz="800">
                <a:solidFill>
                  <a:schemeClr val="dk1"/>
                </a:solidFill>
              </a:rPr>
              <a:t>Vanderbilt University  </a:t>
            </a:r>
            <a:r>
              <a:rPr b="0" i="0" lang="en" sz="800" u="none" cap="none" strike="noStrike">
                <a:solidFill>
                  <a:srgbClr val="000000"/>
                </a:solidFill>
                <a:latin typeface="Arial"/>
                <a:ea typeface="Arial"/>
                <a:cs typeface="Arial"/>
                <a:sym typeface="Arial"/>
              </a:rPr>
              <a:t>2022. This work is licensed under CC BY-NC-SA 4.0 license. </a:t>
            </a:r>
            <a:endParaRPr/>
          </a:p>
          <a:p>
            <a:pPr indent="0" lvl="0" marL="0" marR="0" rtl="0" algn="l">
              <a:lnSpc>
                <a:spcPct val="100000"/>
              </a:lnSpc>
              <a:spcBef>
                <a:spcPts val="0"/>
              </a:spcBef>
              <a:spcAft>
                <a:spcPts val="0"/>
              </a:spcAft>
              <a:buNone/>
            </a:pPr>
            <a:r>
              <a:rPr b="0" i="0" lang="en" sz="800" u="none" cap="none" strike="noStrike">
                <a:solidFill>
                  <a:srgbClr val="000000"/>
                </a:solidFill>
                <a:latin typeface="Arial"/>
                <a:ea typeface="Arial"/>
                <a:cs typeface="Arial"/>
                <a:sym typeface="Arial"/>
              </a:rPr>
              <a:t>To view a copy of this license, visit </a:t>
            </a:r>
            <a:r>
              <a:rPr b="0" i="0" lang="en" sz="800" u="sng" cap="none" strike="noStrike">
                <a:solidFill>
                  <a:schemeClr val="hlink"/>
                </a:solidFill>
                <a:latin typeface="Arial"/>
                <a:ea typeface="Arial"/>
                <a:cs typeface="Arial"/>
                <a:sym typeface="Arial"/>
                <a:hlinkClick r:id="rId3"/>
              </a:rPr>
              <a:t>https://creativecommons.org/licenses/by-nc-sa/4.0/</a:t>
            </a:r>
            <a:r>
              <a:rPr b="0" i="0" lang="en" sz="800" u="none" cap="none" strike="noStrike">
                <a:solidFill>
                  <a:srgbClr val="000000"/>
                </a:solidFill>
                <a:latin typeface="Arial"/>
                <a:ea typeface="Arial"/>
                <a:cs typeface="Arial"/>
                <a:sym typeface="Arial"/>
              </a:rPr>
              <a:t> </a:t>
            </a:r>
            <a:endParaRPr/>
          </a:p>
        </p:txBody>
      </p:sp>
    </p:spTree>
  </p:cSld>
  <p:clrMapOvr>
    <a:masterClrMapping/>
  </p:clrMapOvr>
</p:sld>
</file>

<file path=ppt/slides/slide10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70" name="Shape 1170"/>
        <p:cNvGrpSpPr/>
        <p:nvPr/>
      </p:nvGrpSpPr>
      <p:grpSpPr>
        <a:xfrm>
          <a:off x="0" y="0"/>
          <a:ext cx="0" cy="0"/>
          <a:chOff x="0" y="0"/>
          <a:chExt cx="0" cy="0"/>
        </a:xfrm>
      </p:grpSpPr>
      <p:sp>
        <p:nvSpPr>
          <p:cNvPr id="1171" name="Google Shape;1171;p106"/>
          <p:cNvSpPr txBox="1"/>
          <p:nvPr>
            <p:ph type="title"/>
          </p:nvPr>
        </p:nvSpPr>
        <p:spPr>
          <a:xfrm>
            <a:off x="311700" y="593367"/>
            <a:ext cx="8520600" cy="7635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lang="en"/>
              <a:t>Presentation</a:t>
            </a:r>
            <a:endParaRPr/>
          </a:p>
          <a:p>
            <a:pPr indent="0" lvl="0" marL="0" rtl="0" algn="l">
              <a:lnSpc>
                <a:spcPct val="100000"/>
              </a:lnSpc>
              <a:spcBef>
                <a:spcPts val="0"/>
              </a:spcBef>
              <a:spcAft>
                <a:spcPts val="0"/>
              </a:spcAft>
              <a:buSzPts val="2800"/>
              <a:buNone/>
            </a:pPr>
            <a:r>
              <a:rPr lang="en"/>
              <a:t>Rubrics</a:t>
            </a:r>
            <a:endParaRPr/>
          </a:p>
        </p:txBody>
      </p:sp>
      <p:pic>
        <p:nvPicPr>
          <p:cNvPr id="1172" name="Google Shape;1172;p106"/>
          <p:cNvPicPr preferRelativeResize="0"/>
          <p:nvPr/>
        </p:nvPicPr>
        <p:blipFill rotWithShape="1">
          <a:blip r:embed="rId3">
            <a:alphaModFix/>
          </a:blip>
          <a:srcRect b="0" l="0" r="0" t="0"/>
          <a:stretch/>
        </p:blipFill>
        <p:spPr>
          <a:xfrm>
            <a:off x="3485775" y="-12"/>
            <a:ext cx="4841584" cy="6561326"/>
          </a:xfrm>
          <a:prstGeom prst="rect">
            <a:avLst/>
          </a:prstGeom>
          <a:noFill/>
          <a:ln>
            <a:noFill/>
          </a:ln>
        </p:spPr>
      </p:pic>
      <p:sp>
        <p:nvSpPr>
          <p:cNvPr id="1173" name="Google Shape;1173;p106"/>
          <p:cNvSpPr txBox="1"/>
          <p:nvPr>
            <p:ph idx="12" type="sldNum"/>
          </p:nvPr>
        </p:nvSpPr>
        <p:spPr>
          <a:xfrm>
            <a:off x="8472458" y="6217622"/>
            <a:ext cx="548700" cy="5247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SzPts val="1000"/>
              <a:buNone/>
            </a:pPr>
            <a:fld id="{00000000-1234-1234-1234-123412341234}" type="slidenum">
              <a:rPr lang="en"/>
              <a:t>‹#›</a:t>
            </a:fld>
            <a:endParaRPr/>
          </a:p>
        </p:txBody>
      </p:sp>
      <p:sp>
        <p:nvSpPr>
          <p:cNvPr id="1174" name="Google Shape;1174;p106"/>
          <p:cNvSpPr txBox="1"/>
          <p:nvPr/>
        </p:nvSpPr>
        <p:spPr>
          <a:xfrm>
            <a:off x="180371" y="6479972"/>
            <a:ext cx="8783400" cy="10569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 sz="800" u="none" cap="none" strike="noStrike">
                <a:solidFill>
                  <a:srgbClr val="000000"/>
                </a:solidFill>
                <a:latin typeface="Arial"/>
                <a:ea typeface="Arial"/>
                <a:cs typeface="Arial"/>
                <a:sym typeface="Arial"/>
              </a:rPr>
              <a:t>© SRI International, Digital Promise,  University of Virginia, and  </a:t>
            </a:r>
            <a:r>
              <a:rPr lang="en" sz="800">
                <a:solidFill>
                  <a:schemeClr val="dk1"/>
                </a:solidFill>
              </a:rPr>
              <a:t>Vanderbilt University  </a:t>
            </a:r>
            <a:r>
              <a:rPr b="0" i="0" lang="en" sz="800" u="none" cap="none" strike="noStrike">
                <a:solidFill>
                  <a:srgbClr val="000000"/>
                </a:solidFill>
                <a:latin typeface="Arial"/>
                <a:ea typeface="Arial"/>
                <a:cs typeface="Arial"/>
                <a:sym typeface="Arial"/>
              </a:rPr>
              <a:t>2022. This work is licensed under CC BY-NC-SA 4.0 license. </a:t>
            </a:r>
            <a:endParaRPr/>
          </a:p>
          <a:p>
            <a:pPr indent="0" lvl="0" marL="0" marR="0" rtl="0" algn="l">
              <a:lnSpc>
                <a:spcPct val="100000"/>
              </a:lnSpc>
              <a:spcBef>
                <a:spcPts val="0"/>
              </a:spcBef>
              <a:spcAft>
                <a:spcPts val="0"/>
              </a:spcAft>
              <a:buNone/>
            </a:pPr>
            <a:r>
              <a:rPr b="0" i="0" lang="en" sz="800" u="none" cap="none" strike="noStrike">
                <a:solidFill>
                  <a:srgbClr val="000000"/>
                </a:solidFill>
                <a:latin typeface="Arial"/>
                <a:ea typeface="Arial"/>
                <a:cs typeface="Arial"/>
                <a:sym typeface="Arial"/>
              </a:rPr>
              <a:t>To view a copy of this license, visit </a:t>
            </a:r>
            <a:r>
              <a:rPr b="0" i="0" lang="en" sz="800" u="sng" cap="none" strike="noStrike">
                <a:solidFill>
                  <a:schemeClr val="hlink"/>
                </a:solidFill>
                <a:latin typeface="Arial"/>
                <a:ea typeface="Arial"/>
                <a:cs typeface="Arial"/>
                <a:sym typeface="Arial"/>
                <a:hlinkClick r:id="rId4"/>
              </a:rPr>
              <a:t>https://creativecommons.org/licenses/by-nc-sa/4.0/</a:t>
            </a:r>
            <a:r>
              <a:rPr b="0" i="0" lang="en" sz="800" u="none" cap="none" strike="noStrike">
                <a:solidFill>
                  <a:srgbClr val="000000"/>
                </a:solidFill>
                <a:latin typeface="Arial"/>
                <a:ea typeface="Arial"/>
                <a:cs typeface="Arial"/>
                <a:sym typeface="Arial"/>
              </a:rPr>
              <a:t> </a:t>
            </a:r>
            <a:endParaRPr/>
          </a:p>
        </p:txBody>
      </p:sp>
    </p:spTree>
  </p:cSld>
  <p:clrMapOvr>
    <a:masterClrMapping/>
  </p:clrMapOvr>
</p:sld>
</file>

<file path=ppt/slides/slide10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78" name="Shape 1178"/>
        <p:cNvGrpSpPr/>
        <p:nvPr/>
      </p:nvGrpSpPr>
      <p:grpSpPr>
        <a:xfrm>
          <a:off x="0" y="0"/>
          <a:ext cx="0" cy="0"/>
          <a:chOff x="0" y="0"/>
          <a:chExt cx="0" cy="0"/>
        </a:xfrm>
      </p:grpSpPr>
      <p:sp>
        <p:nvSpPr>
          <p:cNvPr id="1179" name="Google Shape;1179;p107"/>
          <p:cNvSpPr txBox="1"/>
          <p:nvPr>
            <p:ph type="title"/>
          </p:nvPr>
        </p:nvSpPr>
        <p:spPr>
          <a:xfrm>
            <a:off x="311700" y="593367"/>
            <a:ext cx="8520600" cy="7635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b="1" lang="en" sz="3600"/>
              <a:t>Create your presentation</a:t>
            </a:r>
            <a:endParaRPr b="1" sz="3600"/>
          </a:p>
        </p:txBody>
      </p:sp>
      <p:sp>
        <p:nvSpPr>
          <p:cNvPr id="1180" name="Google Shape;1180;p107"/>
          <p:cNvSpPr txBox="1"/>
          <p:nvPr>
            <p:ph idx="1" type="body"/>
          </p:nvPr>
        </p:nvSpPr>
        <p:spPr>
          <a:xfrm>
            <a:off x="311700" y="1536633"/>
            <a:ext cx="8520600" cy="45552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800"/>
              <a:buNone/>
            </a:pPr>
            <a:r>
              <a:rPr lang="en" sz="2400">
                <a:solidFill>
                  <a:srgbClr val="000000"/>
                </a:solidFill>
              </a:rPr>
              <a:t>Using the template (</a:t>
            </a:r>
            <a:r>
              <a:rPr lang="en" sz="2400" u="sng">
                <a:solidFill>
                  <a:schemeClr val="hlink"/>
                </a:solidFill>
                <a:hlinkClick r:id="rId3"/>
              </a:rPr>
              <a:t>google doc</a:t>
            </a:r>
            <a:r>
              <a:rPr lang="en" sz="2400">
                <a:solidFill>
                  <a:srgbClr val="000000"/>
                </a:solidFill>
              </a:rPr>
              <a:t>, </a:t>
            </a:r>
            <a:r>
              <a:rPr lang="en" sz="2400" u="sng">
                <a:solidFill>
                  <a:schemeClr val="hlink"/>
                </a:solidFill>
                <a:hlinkClick r:id="rId4"/>
              </a:rPr>
              <a:t>google slide</a:t>
            </a:r>
            <a:r>
              <a:rPr lang="en" sz="2400">
                <a:solidFill>
                  <a:srgbClr val="000000"/>
                </a:solidFill>
              </a:rPr>
              <a:t>), show:</a:t>
            </a:r>
            <a:endParaRPr sz="2400">
              <a:solidFill>
                <a:srgbClr val="000000"/>
              </a:solidFill>
            </a:endParaRPr>
          </a:p>
          <a:p>
            <a:pPr indent="-381000" lvl="0" marL="457200" rtl="0" algn="l">
              <a:lnSpc>
                <a:spcPct val="115000"/>
              </a:lnSpc>
              <a:spcBef>
                <a:spcPts val="1600"/>
              </a:spcBef>
              <a:spcAft>
                <a:spcPts val="0"/>
              </a:spcAft>
              <a:buClr>
                <a:srgbClr val="000000"/>
              </a:buClr>
              <a:buSzPts val="2400"/>
              <a:buChar char="●"/>
            </a:pPr>
            <a:r>
              <a:rPr lang="en" sz="2400">
                <a:solidFill>
                  <a:srgbClr val="000000"/>
                </a:solidFill>
              </a:rPr>
              <a:t>The problem</a:t>
            </a:r>
            <a:endParaRPr sz="2400">
              <a:solidFill>
                <a:srgbClr val="000000"/>
              </a:solidFill>
            </a:endParaRPr>
          </a:p>
          <a:p>
            <a:pPr indent="-381000" lvl="0" marL="457200" rtl="0" algn="l">
              <a:lnSpc>
                <a:spcPct val="115000"/>
              </a:lnSpc>
              <a:spcBef>
                <a:spcPts val="0"/>
              </a:spcBef>
              <a:spcAft>
                <a:spcPts val="0"/>
              </a:spcAft>
              <a:buClr>
                <a:srgbClr val="000000"/>
              </a:buClr>
              <a:buSzPts val="2400"/>
              <a:buChar char="●"/>
            </a:pPr>
            <a:r>
              <a:rPr lang="en" sz="2400">
                <a:solidFill>
                  <a:srgbClr val="000000"/>
                </a:solidFill>
              </a:rPr>
              <a:t>Your design with evidence</a:t>
            </a:r>
            <a:endParaRPr sz="2400">
              <a:solidFill>
                <a:srgbClr val="000000"/>
              </a:solidFill>
            </a:endParaRPr>
          </a:p>
          <a:p>
            <a:pPr indent="-381000" lvl="0" marL="457200" rtl="0" algn="l">
              <a:lnSpc>
                <a:spcPct val="115000"/>
              </a:lnSpc>
              <a:spcBef>
                <a:spcPts val="0"/>
              </a:spcBef>
              <a:spcAft>
                <a:spcPts val="0"/>
              </a:spcAft>
              <a:buClr>
                <a:srgbClr val="000000"/>
              </a:buClr>
              <a:buSzPts val="2400"/>
              <a:buChar char="●"/>
            </a:pPr>
            <a:r>
              <a:rPr lang="en" sz="2400">
                <a:solidFill>
                  <a:srgbClr val="000000"/>
                </a:solidFill>
              </a:rPr>
              <a:t>Why your design is better than others</a:t>
            </a:r>
            <a:endParaRPr sz="2400">
              <a:solidFill>
                <a:srgbClr val="000000"/>
              </a:solidFill>
            </a:endParaRPr>
          </a:p>
          <a:p>
            <a:pPr indent="-381000" lvl="0" marL="457200" rtl="0" algn="l">
              <a:lnSpc>
                <a:spcPct val="115000"/>
              </a:lnSpc>
              <a:spcBef>
                <a:spcPts val="0"/>
              </a:spcBef>
              <a:spcAft>
                <a:spcPts val="0"/>
              </a:spcAft>
              <a:buClr>
                <a:srgbClr val="000000"/>
              </a:buClr>
              <a:buSzPts val="2400"/>
              <a:buChar char="●"/>
            </a:pPr>
            <a:r>
              <a:rPr lang="en" sz="2400">
                <a:solidFill>
                  <a:srgbClr val="000000"/>
                </a:solidFill>
              </a:rPr>
              <a:t>Why the Principal should choose your design</a:t>
            </a:r>
            <a:endParaRPr sz="2400">
              <a:solidFill>
                <a:srgbClr val="000000"/>
              </a:solidFill>
            </a:endParaRPr>
          </a:p>
          <a:p>
            <a:pPr indent="0" lvl="0" marL="0" rtl="0" algn="l">
              <a:lnSpc>
                <a:spcPct val="115000"/>
              </a:lnSpc>
              <a:spcBef>
                <a:spcPts val="1600"/>
              </a:spcBef>
              <a:spcAft>
                <a:spcPts val="0"/>
              </a:spcAft>
              <a:buSzPts val="1800"/>
              <a:buNone/>
            </a:pPr>
            <a:r>
              <a:rPr lang="en" sz="2400">
                <a:solidFill>
                  <a:srgbClr val="000000"/>
                </a:solidFill>
              </a:rPr>
              <a:t>You will have 5 minutes to present your design.</a:t>
            </a:r>
            <a:endParaRPr sz="2400">
              <a:solidFill>
                <a:srgbClr val="000000"/>
              </a:solidFill>
            </a:endParaRPr>
          </a:p>
          <a:p>
            <a:pPr indent="0" lvl="0" marL="0" rtl="0" algn="l">
              <a:lnSpc>
                <a:spcPct val="115000"/>
              </a:lnSpc>
              <a:spcBef>
                <a:spcPts val="1600"/>
              </a:spcBef>
              <a:spcAft>
                <a:spcPts val="1600"/>
              </a:spcAft>
              <a:buSzPts val="1800"/>
              <a:buNone/>
            </a:pPr>
            <a:r>
              <a:rPr lang="en" sz="2400">
                <a:solidFill>
                  <a:srgbClr val="000000"/>
                </a:solidFill>
              </a:rPr>
              <a:t>Don’t forget to practice within your group! </a:t>
            </a:r>
            <a:endParaRPr sz="2400">
              <a:solidFill>
                <a:srgbClr val="000000"/>
              </a:solidFill>
            </a:endParaRPr>
          </a:p>
        </p:txBody>
      </p:sp>
      <p:sp>
        <p:nvSpPr>
          <p:cNvPr id="1181" name="Google Shape;1181;p107"/>
          <p:cNvSpPr txBox="1"/>
          <p:nvPr>
            <p:ph idx="12" type="sldNum"/>
          </p:nvPr>
        </p:nvSpPr>
        <p:spPr>
          <a:xfrm>
            <a:off x="8472458" y="6217622"/>
            <a:ext cx="548700" cy="5247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SzPts val="1000"/>
              <a:buNone/>
            </a:pPr>
            <a:fld id="{00000000-1234-1234-1234-123412341234}" type="slidenum">
              <a:rPr lang="en"/>
              <a:t>‹#›</a:t>
            </a:fld>
            <a:endParaRPr/>
          </a:p>
        </p:txBody>
      </p:sp>
      <p:sp>
        <p:nvSpPr>
          <p:cNvPr id="1182" name="Google Shape;1182;p107"/>
          <p:cNvSpPr txBox="1"/>
          <p:nvPr/>
        </p:nvSpPr>
        <p:spPr>
          <a:xfrm>
            <a:off x="180371" y="6479972"/>
            <a:ext cx="8783400" cy="10569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 sz="800" u="none" cap="none" strike="noStrike">
                <a:solidFill>
                  <a:srgbClr val="000000"/>
                </a:solidFill>
                <a:latin typeface="Arial"/>
                <a:ea typeface="Arial"/>
                <a:cs typeface="Arial"/>
                <a:sym typeface="Arial"/>
              </a:rPr>
              <a:t>© SRI International, Digital Promise,  University of Virginia, and  </a:t>
            </a:r>
            <a:r>
              <a:rPr lang="en" sz="800">
                <a:solidFill>
                  <a:schemeClr val="dk1"/>
                </a:solidFill>
              </a:rPr>
              <a:t>Vanderbilt University  </a:t>
            </a:r>
            <a:r>
              <a:rPr b="0" i="0" lang="en" sz="800" u="none" cap="none" strike="noStrike">
                <a:solidFill>
                  <a:srgbClr val="000000"/>
                </a:solidFill>
                <a:latin typeface="Arial"/>
                <a:ea typeface="Arial"/>
                <a:cs typeface="Arial"/>
                <a:sym typeface="Arial"/>
              </a:rPr>
              <a:t>2022. This work is licensed under CC BY-NC-SA 4.0 license. </a:t>
            </a:r>
            <a:endParaRPr/>
          </a:p>
          <a:p>
            <a:pPr indent="0" lvl="0" marL="0" marR="0" rtl="0" algn="l">
              <a:lnSpc>
                <a:spcPct val="100000"/>
              </a:lnSpc>
              <a:spcBef>
                <a:spcPts val="0"/>
              </a:spcBef>
              <a:spcAft>
                <a:spcPts val="0"/>
              </a:spcAft>
              <a:buNone/>
            </a:pPr>
            <a:r>
              <a:rPr b="0" i="0" lang="en" sz="800" u="none" cap="none" strike="noStrike">
                <a:solidFill>
                  <a:srgbClr val="000000"/>
                </a:solidFill>
                <a:latin typeface="Arial"/>
                <a:ea typeface="Arial"/>
                <a:cs typeface="Arial"/>
                <a:sym typeface="Arial"/>
              </a:rPr>
              <a:t>To view a copy of this license, visit </a:t>
            </a:r>
            <a:r>
              <a:rPr b="0" i="0" lang="en" sz="800" u="sng" cap="none" strike="noStrike">
                <a:solidFill>
                  <a:schemeClr val="hlink"/>
                </a:solidFill>
                <a:latin typeface="Arial"/>
                <a:ea typeface="Arial"/>
                <a:cs typeface="Arial"/>
                <a:sym typeface="Arial"/>
                <a:hlinkClick r:id="rId5"/>
              </a:rPr>
              <a:t>https://creativecommons.org/licenses/by-nc-sa/4.0/</a:t>
            </a:r>
            <a:r>
              <a:rPr b="0" i="0" lang="en" sz="800" u="none" cap="none" strike="noStrike">
                <a:solidFill>
                  <a:srgbClr val="000000"/>
                </a:solidFill>
                <a:latin typeface="Arial"/>
                <a:ea typeface="Arial"/>
                <a:cs typeface="Arial"/>
                <a:sym typeface="Arial"/>
              </a:rPr>
              <a:t> </a:t>
            </a:r>
            <a:endParaRPr/>
          </a:p>
        </p:txBody>
      </p:sp>
    </p:spTree>
  </p:cSld>
  <p:clrMapOvr>
    <a:masterClrMapping/>
  </p:clrMapOvr>
</p:sld>
</file>

<file path=ppt/slides/slide10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86" name="Shape 1186"/>
        <p:cNvGrpSpPr/>
        <p:nvPr/>
      </p:nvGrpSpPr>
      <p:grpSpPr>
        <a:xfrm>
          <a:off x="0" y="0"/>
          <a:ext cx="0" cy="0"/>
          <a:chOff x="0" y="0"/>
          <a:chExt cx="0" cy="0"/>
        </a:xfrm>
      </p:grpSpPr>
      <p:sp>
        <p:nvSpPr>
          <p:cNvPr id="1187" name="Google Shape;1187;p108"/>
          <p:cNvSpPr txBox="1"/>
          <p:nvPr>
            <p:ph type="title"/>
          </p:nvPr>
        </p:nvSpPr>
        <p:spPr>
          <a:xfrm>
            <a:off x="311700" y="2029600"/>
            <a:ext cx="8520600" cy="11223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3600"/>
              <a:buNone/>
            </a:pPr>
            <a:r>
              <a:rPr b="1" lang="en"/>
              <a:t>Lesson 15:</a:t>
            </a:r>
            <a:endParaRPr b="1"/>
          </a:p>
          <a:p>
            <a:pPr indent="0" lvl="0" marL="0" rtl="0" algn="ctr">
              <a:lnSpc>
                <a:spcPct val="100000"/>
              </a:lnSpc>
              <a:spcBef>
                <a:spcPts val="0"/>
              </a:spcBef>
              <a:spcAft>
                <a:spcPts val="0"/>
              </a:spcAft>
              <a:buSzPts val="3600"/>
              <a:buNone/>
            </a:pPr>
            <a:r>
              <a:rPr lang="en"/>
              <a:t>Final Presentations</a:t>
            </a:r>
            <a:endParaRPr/>
          </a:p>
          <a:p>
            <a:pPr indent="0" lvl="0" marL="0" rtl="0" algn="ctr">
              <a:lnSpc>
                <a:spcPct val="100000"/>
              </a:lnSpc>
              <a:spcBef>
                <a:spcPts val="0"/>
              </a:spcBef>
              <a:spcAft>
                <a:spcPts val="0"/>
              </a:spcAft>
              <a:buSzPts val="3600"/>
              <a:buNone/>
            </a:pPr>
            <a:r>
              <a:t/>
            </a:r>
            <a:endParaRPr sz="2400"/>
          </a:p>
        </p:txBody>
      </p:sp>
      <p:sp>
        <p:nvSpPr>
          <p:cNvPr id="1188" name="Google Shape;1188;p108"/>
          <p:cNvSpPr txBox="1"/>
          <p:nvPr>
            <p:ph idx="12" type="sldNum"/>
          </p:nvPr>
        </p:nvSpPr>
        <p:spPr>
          <a:xfrm>
            <a:off x="8472458" y="6217622"/>
            <a:ext cx="548700" cy="5247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SzPts val="1000"/>
              <a:buNone/>
            </a:pPr>
            <a:fld id="{00000000-1234-1234-1234-123412341234}" type="slidenum">
              <a:rPr lang="en"/>
              <a:t>‹#›</a:t>
            </a:fld>
            <a:endParaRPr/>
          </a:p>
        </p:txBody>
      </p:sp>
      <p:pic>
        <p:nvPicPr>
          <p:cNvPr id="1189" name="Google Shape;1189;p108"/>
          <p:cNvPicPr preferRelativeResize="0"/>
          <p:nvPr/>
        </p:nvPicPr>
        <p:blipFill rotWithShape="1">
          <a:blip r:embed="rId3">
            <a:alphaModFix/>
          </a:blip>
          <a:srcRect b="0" l="0" r="0" t="0"/>
          <a:stretch/>
        </p:blipFill>
        <p:spPr>
          <a:xfrm>
            <a:off x="1050025" y="3304300"/>
            <a:ext cx="7043950" cy="1896450"/>
          </a:xfrm>
          <a:prstGeom prst="rect">
            <a:avLst/>
          </a:prstGeom>
          <a:noFill/>
          <a:ln>
            <a:noFill/>
          </a:ln>
        </p:spPr>
      </p:pic>
      <p:sp>
        <p:nvSpPr>
          <p:cNvPr id="1190" name="Google Shape;1190;p108"/>
          <p:cNvSpPr txBox="1"/>
          <p:nvPr/>
        </p:nvSpPr>
        <p:spPr>
          <a:xfrm>
            <a:off x="180371" y="6479972"/>
            <a:ext cx="8783400" cy="10569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 sz="800" u="none" cap="none" strike="noStrike">
                <a:solidFill>
                  <a:srgbClr val="000000"/>
                </a:solidFill>
                <a:latin typeface="Arial"/>
                <a:ea typeface="Arial"/>
                <a:cs typeface="Arial"/>
                <a:sym typeface="Arial"/>
              </a:rPr>
              <a:t>© SRI International, Digital Promise,  University of Virginia, and  </a:t>
            </a:r>
            <a:r>
              <a:rPr lang="en" sz="800">
                <a:solidFill>
                  <a:schemeClr val="dk1"/>
                </a:solidFill>
              </a:rPr>
              <a:t>Vanderbilt University  </a:t>
            </a:r>
            <a:r>
              <a:rPr b="0" i="0" lang="en" sz="800" u="none" cap="none" strike="noStrike">
                <a:solidFill>
                  <a:srgbClr val="000000"/>
                </a:solidFill>
                <a:latin typeface="Arial"/>
                <a:ea typeface="Arial"/>
                <a:cs typeface="Arial"/>
                <a:sym typeface="Arial"/>
              </a:rPr>
              <a:t>2022. This work is licensed under CC BY-NC-SA 4.0 license. </a:t>
            </a:r>
            <a:endParaRPr/>
          </a:p>
          <a:p>
            <a:pPr indent="0" lvl="0" marL="0" marR="0" rtl="0" algn="l">
              <a:lnSpc>
                <a:spcPct val="100000"/>
              </a:lnSpc>
              <a:spcBef>
                <a:spcPts val="0"/>
              </a:spcBef>
              <a:spcAft>
                <a:spcPts val="0"/>
              </a:spcAft>
              <a:buNone/>
            </a:pPr>
            <a:r>
              <a:rPr b="0" i="0" lang="en" sz="800" u="none" cap="none" strike="noStrike">
                <a:solidFill>
                  <a:srgbClr val="000000"/>
                </a:solidFill>
                <a:latin typeface="Arial"/>
                <a:ea typeface="Arial"/>
                <a:cs typeface="Arial"/>
                <a:sym typeface="Arial"/>
              </a:rPr>
              <a:t>To view a copy of this license, visit </a:t>
            </a:r>
            <a:r>
              <a:rPr b="0" i="0" lang="en" sz="800" u="sng" cap="none" strike="noStrike">
                <a:solidFill>
                  <a:schemeClr val="hlink"/>
                </a:solidFill>
                <a:latin typeface="Arial"/>
                <a:ea typeface="Arial"/>
                <a:cs typeface="Arial"/>
                <a:sym typeface="Arial"/>
                <a:hlinkClick r:id="rId4"/>
              </a:rPr>
              <a:t>https://creativecommons.org/licenses/by-nc-sa/4.0/</a:t>
            </a:r>
            <a:r>
              <a:rPr b="0" i="0" lang="en" sz="800" u="none" cap="none" strike="noStrike">
                <a:solidFill>
                  <a:srgbClr val="000000"/>
                </a:solidFill>
                <a:latin typeface="Arial"/>
                <a:ea typeface="Arial"/>
                <a:cs typeface="Arial"/>
                <a:sym typeface="Arial"/>
              </a:rPr>
              <a:t> </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9" name="Shape 309"/>
        <p:cNvGrpSpPr/>
        <p:nvPr/>
      </p:nvGrpSpPr>
      <p:grpSpPr>
        <a:xfrm>
          <a:off x="0" y="0"/>
          <a:ext cx="0" cy="0"/>
          <a:chOff x="0" y="0"/>
          <a:chExt cx="0" cy="0"/>
        </a:xfrm>
      </p:grpSpPr>
      <p:pic>
        <p:nvPicPr>
          <p:cNvPr id="310" name="Google Shape;310;p11"/>
          <p:cNvPicPr preferRelativeResize="0"/>
          <p:nvPr/>
        </p:nvPicPr>
        <p:blipFill rotWithShape="1">
          <a:blip r:embed="rId3">
            <a:alphaModFix/>
          </a:blip>
          <a:srcRect b="-1989" l="1916" r="17876" t="1990"/>
          <a:stretch/>
        </p:blipFill>
        <p:spPr>
          <a:xfrm>
            <a:off x="1821587" y="1163900"/>
            <a:ext cx="5500825" cy="5143500"/>
          </a:xfrm>
          <a:prstGeom prst="rect">
            <a:avLst/>
          </a:prstGeom>
          <a:noFill/>
          <a:ln>
            <a:noFill/>
          </a:ln>
        </p:spPr>
      </p:pic>
      <p:sp>
        <p:nvSpPr>
          <p:cNvPr id="311" name="Google Shape;311;p11"/>
          <p:cNvSpPr txBox="1"/>
          <p:nvPr/>
        </p:nvSpPr>
        <p:spPr>
          <a:xfrm>
            <a:off x="4908300" y="403425"/>
            <a:ext cx="3924000" cy="513300"/>
          </a:xfrm>
          <a:prstGeom prst="rect">
            <a:avLst/>
          </a:prstGeom>
          <a:noFill/>
          <a:ln>
            <a:noFill/>
          </a:ln>
        </p:spPr>
        <p:txBody>
          <a:bodyPr anchorCtr="0" anchor="t" bIns="91425" lIns="91425" spcFirstLastPara="1" rIns="91425" wrap="square" tIns="91425">
            <a:noAutofit/>
          </a:bodyPr>
          <a:lstStyle/>
          <a:p>
            <a:pPr indent="0" lvl="0" marL="0" marR="0" rtl="0" algn="r">
              <a:lnSpc>
                <a:spcPct val="100000"/>
              </a:lnSpc>
              <a:spcBef>
                <a:spcPts val="0"/>
              </a:spcBef>
              <a:spcAft>
                <a:spcPts val="0"/>
              </a:spcAft>
              <a:buClr>
                <a:srgbClr val="000000"/>
              </a:buClr>
              <a:buSzPts val="1400"/>
              <a:buFont typeface="Arial"/>
              <a:buNone/>
            </a:pPr>
            <a:r>
              <a:rPr b="0" i="0" lang="en" sz="1400" u="none" cap="none" strike="noStrike">
                <a:solidFill>
                  <a:srgbClr val="666666"/>
                </a:solidFill>
                <a:latin typeface="Arial"/>
                <a:ea typeface="Arial"/>
                <a:cs typeface="Arial"/>
                <a:sym typeface="Arial"/>
              </a:rPr>
              <a:t>Walker Water Runoff Project</a:t>
            </a:r>
            <a:endParaRPr b="0" i="0" sz="1400" u="none" cap="none" strike="noStrike">
              <a:solidFill>
                <a:srgbClr val="666666"/>
              </a:solidFill>
              <a:latin typeface="Arial"/>
              <a:ea typeface="Arial"/>
              <a:cs typeface="Arial"/>
              <a:sym typeface="Arial"/>
            </a:endParaRPr>
          </a:p>
        </p:txBody>
      </p:sp>
      <p:sp>
        <p:nvSpPr>
          <p:cNvPr id="312" name="Google Shape;312;p11"/>
          <p:cNvSpPr txBox="1"/>
          <p:nvPr>
            <p:ph idx="12" type="sldNum"/>
          </p:nvPr>
        </p:nvSpPr>
        <p:spPr>
          <a:xfrm>
            <a:off x="8472458" y="6217622"/>
            <a:ext cx="548700" cy="5247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Clr>
                <a:srgbClr val="000000"/>
              </a:buClr>
              <a:buSzPts val="1100"/>
              <a:buFont typeface="Arial"/>
              <a:buNone/>
            </a:pPr>
            <a:fld id="{00000000-1234-1234-1234-123412341234}" type="slidenum">
              <a:rPr lang="en"/>
              <a:t>‹#›</a:t>
            </a:fld>
            <a:endParaRPr/>
          </a:p>
        </p:txBody>
      </p:sp>
      <p:sp>
        <p:nvSpPr>
          <p:cNvPr id="313" name="Google Shape;313;p11"/>
          <p:cNvSpPr txBox="1"/>
          <p:nvPr/>
        </p:nvSpPr>
        <p:spPr>
          <a:xfrm>
            <a:off x="180371" y="6479972"/>
            <a:ext cx="8783400" cy="10569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 sz="800" u="none" cap="none" strike="noStrike">
                <a:solidFill>
                  <a:srgbClr val="000000"/>
                </a:solidFill>
                <a:latin typeface="Arial"/>
                <a:ea typeface="Arial"/>
                <a:cs typeface="Arial"/>
                <a:sym typeface="Arial"/>
              </a:rPr>
              <a:t>© SRI International, Digital Promise,  University of Virginia, and  </a:t>
            </a:r>
            <a:r>
              <a:rPr lang="en" sz="800">
                <a:solidFill>
                  <a:schemeClr val="dk1"/>
                </a:solidFill>
              </a:rPr>
              <a:t>Vanderbilt University  </a:t>
            </a:r>
            <a:r>
              <a:rPr b="0" i="0" lang="en" sz="800" u="none" cap="none" strike="noStrike">
                <a:solidFill>
                  <a:srgbClr val="000000"/>
                </a:solidFill>
                <a:latin typeface="Arial"/>
                <a:ea typeface="Arial"/>
                <a:cs typeface="Arial"/>
                <a:sym typeface="Arial"/>
              </a:rPr>
              <a:t>2022. This work is licensed under CC BY-NC-SA 4.0 license. </a:t>
            </a:r>
            <a:endParaRPr/>
          </a:p>
          <a:p>
            <a:pPr indent="0" lvl="0" marL="0" marR="0" rtl="0" algn="l">
              <a:lnSpc>
                <a:spcPct val="100000"/>
              </a:lnSpc>
              <a:spcBef>
                <a:spcPts val="0"/>
              </a:spcBef>
              <a:spcAft>
                <a:spcPts val="0"/>
              </a:spcAft>
              <a:buNone/>
            </a:pPr>
            <a:r>
              <a:rPr b="0" i="0" lang="en" sz="800" u="none" cap="none" strike="noStrike">
                <a:solidFill>
                  <a:srgbClr val="000000"/>
                </a:solidFill>
                <a:latin typeface="Arial"/>
                <a:ea typeface="Arial"/>
                <a:cs typeface="Arial"/>
                <a:sym typeface="Arial"/>
              </a:rPr>
              <a:t>To view a copy of this license, visit </a:t>
            </a:r>
            <a:r>
              <a:rPr b="0" i="0" lang="en" sz="800" u="sng" cap="none" strike="noStrike">
                <a:solidFill>
                  <a:schemeClr val="hlink"/>
                </a:solidFill>
                <a:latin typeface="Arial"/>
                <a:ea typeface="Arial"/>
                <a:cs typeface="Arial"/>
                <a:sym typeface="Arial"/>
                <a:hlinkClick r:id="rId4"/>
              </a:rPr>
              <a:t>https://creativecommons.org/licenses/by-nc-sa/4.0/</a:t>
            </a:r>
            <a:r>
              <a:rPr b="0" i="0" lang="en" sz="800" u="none" cap="none" strike="noStrike">
                <a:solidFill>
                  <a:srgbClr val="000000"/>
                </a:solidFill>
                <a:latin typeface="Arial"/>
                <a:ea typeface="Arial"/>
                <a:cs typeface="Arial"/>
                <a:sym typeface="Arial"/>
              </a:rPr>
              <a:t> </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7" name="Shape 317"/>
        <p:cNvGrpSpPr/>
        <p:nvPr/>
      </p:nvGrpSpPr>
      <p:grpSpPr>
        <a:xfrm>
          <a:off x="0" y="0"/>
          <a:ext cx="0" cy="0"/>
          <a:chOff x="0" y="0"/>
          <a:chExt cx="0" cy="0"/>
        </a:xfrm>
      </p:grpSpPr>
      <p:sp>
        <p:nvSpPr>
          <p:cNvPr id="318" name="Google Shape;318;p12"/>
          <p:cNvSpPr txBox="1"/>
          <p:nvPr>
            <p:ph type="title"/>
          </p:nvPr>
        </p:nvSpPr>
        <p:spPr>
          <a:xfrm>
            <a:off x="311700" y="593367"/>
            <a:ext cx="8520600" cy="7635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lang="en"/>
              <a:t>Views of Walker School</a:t>
            </a:r>
            <a:endParaRPr/>
          </a:p>
        </p:txBody>
      </p:sp>
      <p:pic>
        <p:nvPicPr>
          <p:cNvPr id="319" name="Google Shape;319;p12"/>
          <p:cNvPicPr preferRelativeResize="0"/>
          <p:nvPr/>
        </p:nvPicPr>
        <p:blipFill rotWithShape="1">
          <a:blip r:embed="rId3">
            <a:alphaModFix/>
          </a:blip>
          <a:srcRect b="0" l="0" r="0" t="0"/>
          <a:stretch/>
        </p:blipFill>
        <p:spPr>
          <a:xfrm>
            <a:off x="311700" y="1536625"/>
            <a:ext cx="3470025" cy="2602525"/>
          </a:xfrm>
          <a:prstGeom prst="rect">
            <a:avLst/>
          </a:prstGeom>
          <a:noFill/>
          <a:ln>
            <a:noFill/>
          </a:ln>
        </p:spPr>
      </p:pic>
      <p:pic>
        <p:nvPicPr>
          <p:cNvPr id="320" name="Google Shape;320;p12"/>
          <p:cNvPicPr preferRelativeResize="0"/>
          <p:nvPr/>
        </p:nvPicPr>
        <p:blipFill rotWithShape="1">
          <a:blip r:embed="rId4">
            <a:alphaModFix/>
          </a:blip>
          <a:srcRect b="0" l="0" r="0" t="0"/>
          <a:stretch/>
        </p:blipFill>
        <p:spPr>
          <a:xfrm>
            <a:off x="4091325" y="1515888"/>
            <a:ext cx="4740976" cy="2644000"/>
          </a:xfrm>
          <a:prstGeom prst="rect">
            <a:avLst/>
          </a:prstGeom>
          <a:noFill/>
          <a:ln>
            <a:noFill/>
          </a:ln>
        </p:spPr>
      </p:pic>
      <p:pic>
        <p:nvPicPr>
          <p:cNvPr id="321" name="Google Shape;321;p12"/>
          <p:cNvPicPr preferRelativeResize="0"/>
          <p:nvPr/>
        </p:nvPicPr>
        <p:blipFill rotWithShape="1">
          <a:blip r:embed="rId5">
            <a:alphaModFix/>
          </a:blip>
          <a:srcRect b="0" l="0" r="0" t="0"/>
          <a:stretch/>
        </p:blipFill>
        <p:spPr>
          <a:xfrm>
            <a:off x="2217475" y="4028750"/>
            <a:ext cx="4225418" cy="2643975"/>
          </a:xfrm>
          <a:prstGeom prst="rect">
            <a:avLst/>
          </a:prstGeom>
          <a:noFill/>
          <a:ln>
            <a:noFill/>
          </a:ln>
        </p:spPr>
      </p:pic>
      <p:sp>
        <p:nvSpPr>
          <p:cNvPr id="322" name="Google Shape;322;p12"/>
          <p:cNvSpPr txBox="1"/>
          <p:nvPr>
            <p:ph idx="12" type="sldNum"/>
          </p:nvPr>
        </p:nvSpPr>
        <p:spPr>
          <a:xfrm>
            <a:off x="8472458" y="6217622"/>
            <a:ext cx="548700" cy="5247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SzPts val="1000"/>
              <a:buNone/>
            </a:pPr>
            <a:fld id="{00000000-1234-1234-1234-123412341234}" type="slidenum">
              <a:rPr lang="en"/>
              <a:t>‹#›</a:t>
            </a:fld>
            <a:endParaRPr/>
          </a:p>
        </p:txBody>
      </p:sp>
      <p:sp>
        <p:nvSpPr>
          <p:cNvPr id="323" name="Google Shape;323;p12"/>
          <p:cNvSpPr txBox="1"/>
          <p:nvPr/>
        </p:nvSpPr>
        <p:spPr>
          <a:xfrm>
            <a:off x="180371" y="6479972"/>
            <a:ext cx="8783400" cy="10569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 sz="800" u="none" cap="none" strike="noStrike">
                <a:solidFill>
                  <a:srgbClr val="000000"/>
                </a:solidFill>
                <a:latin typeface="Arial"/>
                <a:ea typeface="Arial"/>
                <a:cs typeface="Arial"/>
                <a:sym typeface="Arial"/>
              </a:rPr>
              <a:t>© SRI International, Digital Promise,  University of Virginia, and  </a:t>
            </a:r>
            <a:r>
              <a:rPr lang="en" sz="800">
                <a:solidFill>
                  <a:schemeClr val="dk1"/>
                </a:solidFill>
              </a:rPr>
              <a:t>Vanderbilt University  </a:t>
            </a:r>
            <a:r>
              <a:rPr b="0" i="0" lang="en" sz="800" u="none" cap="none" strike="noStrike">
                <a:solidFill>
                  <a:srgbClr val="000000"/>
                </a:solidFill>
                <a:latin typeface="Arial"/>
                <a:ea typeface="Arial"/>
                <a:cs typeface="Arial"/>
                <a:sym typeface="Arial"/>
              </a:rPr>
              <a:t>2022. This work is licensed under CC BY-NC-SA 4.0 license. </a:t>
            </a:r>
            <a:endParaRPr/>
          </a:p>
          <a:p>
            <a:pPr indent="0" lvl="0" marL="0" marR="0" rtl="0" algn="l">
              <a:lnSpc>
                <a:spcPct val="100000"/>
              </a:lnSpc>
              <a:spcBef>
                <a:spcPts val="0"/>
              </a:spcBef>
              <a:spcAft>
                <a:spcPts val="0"/>
              </a:spcAft>
              <a:buNone/>
            </a:pPr>
            <a:r>
              <a:rPr b="0" i="0" lang="en" sz="800" u="none" cap="none" strike="noStrike">
                <a:solidFill>
                  <a:srgbClr val="000000"/>
                </a:solidFill>
                <a:latin typeface="Arial"/>
                <a:ea typeface="Arial"/>
                <a:cs typeface="Arial"/>
                <a:sym typeface="Arial"/>
              </a:rPr>
              <a:t>To view a copy of this license, visit </a:t>
            </a:r>
            <a:r>
              <a:rPr b="0" i="0" lang="en" sz="800" u="sng" cap="none" strike="noStrike">
                <a:solidFill>
                  <a:schemeClr val="hlink"/>
                </a:solidFill>
                <a:latin typeface="Arial"/>
                <a:ea typeface="Arial"/>
                <a:cs typeface="Arial"/>
                <a:sym typeface="Arial"/>
                <a:hlinkClick r:id="rId6"/>
              </a:rPr>
              <a:t>https://creativecommons.org/licenses/by-nc-sa/4.0/</a:t>
            </a:r>
            <a:r>
              <a:rPr b="0" i="0" lang="en" sz="800" u="none" cap="none" strike="noStrike">
                <a:solidFill>
                  <a:srgbClr val="000000"/>
                </a:solidFill>
                <a:latin typeface="Arial"/>
                <a:ea typeface="Arial"/>
                <a:cs typeface="Arial"/>
                <a:sym typeface="Arial"/>
              </a:rPr>
              <a:t> </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7" name="Shape 327"/>
        <p:cNvGrpSpPr/>
        <p:nvPr/>
      </p:nvGrpSpPr>
      <p:grpSpPr>
        <a:xfrm>
          <a:off x="0" y="0"/>
          <a:ext cx="0" cy="0"/>
          <a:chOff x="0" y="0"/>
          <a:chExt cx="0" cy="0"/>
        </a:xfrm>
      </p:grpSpPr>
      <p:pic>
        <p:nvPicPr>
          <p:cNvPr id="328" name="Google Shape;328;p13"/>
          <p:cNvPicPr preferRelativeResize="0"/>
          <p:nvPr/>
        </p:nvPicPr>
        <p:blipFill rotWithShape="1">
          <a:blip r:embed="rId3">
            <a:alphaModFix/>
          </a:blip>
          <a:srcRect b="5490" l="0" r="0" t="0"/>
          <a:stretch/>
        </p:blipFill>
        <p:spPr>
          <a:xfrm>
            <a:off x="0" y="0"/>
            <a:ext cx="6445025" cy="3779526"/>
          </a:xfrm>
          <a:prstGeom prst="rect">
            <a:avLst/>
          </a:prstGeom>
          <a:noFill/>
          <a:ln>
            <a:noFill/>
          </a:ln>
        </p:spPr>
      </p:pic>
      <p:pic>
        <p:nvPicPr>
          <p:cNvPr id="329" name="Google Shape;329;p13"/>
          <p:cNvPicPr preferRelativeResize="0"/>
          <p:nvPr/>
        </p:nvPicPr>
        <p:blipFill rotWithShape="1">
          <a:blip r:embed="rId4">
            <a:alphaModFix/>
          </a:blip>
          <a:srcRect b="0" l="0" r="0" t="0"/>
          <a:stretch/>
        </p:blipFill>
        <p:spPr>
          <a:xfrm>
            <a:off x="3734100" y="3595400"/>
            <a:ext cx="5287051" cy="2953050"/>
          </a:xfrm>
          <a:prstGeom prst="rect">
            <a:avLst/>
          </a:prstGeom>
          <a:noFill/>
          <a:ln>
            <a:noFill/>
          </a:ln>
        </p:spPr>
      </p:pic>
      <p:sp>
        <p:nvSpPr>
          <p:cNvPr id="330" name="Google Shape;330;p13"/>
          <p:cNvSpPr txBox="1"/>
          <p:nvPr>
            <p:ph idx="12" type="sldNum"/>
          </p:nvPr>
        </p:nvSpPr>
        <p:spPr>
          <a:xfrm>
            <a:off x="8472458" y="6217622"/>
            <a:ext cx="548700" cy="5247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SzPts val="1000"/>
              <a:buNone/>
            </a:pPr>
            <a:fld id="{00000000-1234-1234-1234-123412341234}" type="slidenum">
              <a:rPr lang="en"/>
              <a:t>‹#›</a:t>
            </a:fld>
            <a:endParaRPr/>
          </a:p>
        </p:txBody>
      </p:sp>
      <p:sp>
        <p:nvSpPr>
          <p:cNvPr id="331" name="Google Shape;331;p13"/>
          <p:cNvSpPr txBox="1"/>
          <p:nvPr/>
        </p:nvSpPr>
        <p:spPr>
          <a:xfrm>
            <a:off x="7118875" y="387175"/>
            <a:ext cx="1527900" cy="962400"/>
          </a:xfrm>
          <a:prstGeom prst="rect">
            <a:avLst/>
          </a:prstGeom>
          <a:solidFill>
            <a:srgbClr val="FFFF00"/>
          </a:solidFill>
          <a:ln cap="flat" cmpd="sng" w="19050">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1" i="0" lang="en" sz="1800" u="none" cap="none" strike="noStrike">
                <a:solidFill>
                  <a:srgbClr val="000000"/>
                </a:solidFill>
                <a:latin typeface="Arial"/>
                <a:ea typeface="Arial"/>
                <a:cs typeface="Arial"/>
                <a:sym typeface="Arial"/>
              </a:rPr>
              <a:t>Page 4 of Student Notebook</a:t>
            </a:r>
            <a:endParaRPr b="1" i="0" sz="1800" u="none" cap="none" strike="noStrike">
              <a:solidFill>
                <a:srgbClr val="000000"/>
              </a:solidFill>
              <a:latin typeface="Arial"/>
              <a:ea typeface="Arial"/>
              <a:cs typeface="Arial"/>
              <a:sym typeface="Arial"/>
            </a:endParaRPr>
          </a:p>
        </p:txBody>
      </p:sp>
      <p:sp>
        <p:nvSpPr>
          <p:cNvPr id="332" name="Google Shape;332;p13"/>
          <p:cNvSpPr txBox="1"/>
          <p:nvPr/>
        </p:nvSpPr>
        <p:spPr>
          <a:xfrm>
            <a:off x="180371" y="6479972"/>
            <a:ext cx="8783400" cy="10569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 sz="800" u="none" cap="none" strike="noStrike">
                <a:solidFill>
                  <a:srgbClr val="000000"/>
                </a:solidFill>
                <a:latin typeface="Arial"/>
                <a:ea typeface="Arial"/>
                <a:cs typeface="Arial"/>
                <a:sym typeface="Arial"/>
              </a:rPr>
              <a:t>© SRI International, Digital Promise,  University of Virginia, and  </a:t>
            </a:r>
            <a:r>
              <a:rPr lang="en" sz="800">
                <a:solidFill>
                  <a:schemeClr val="dk1"/>
                </a:solidFill>
              </a:rPr>
              <a:t>Vanderbilt University  </a:t>
            </a:r>
            <a:r>
              <a:rPr b="0" i="0" lang="en" sz="800" u="none" cap="none" strike="noStrike">
                <a:solidFill>
                  <a:srgbClr val="000000"/>
                </a:solidFill>
                <a:latin typeface="Arial"/>
                <a:ea typeface="Arial"/>
                <a:cs typeface="Arial"/>
                <a:sym typeface="Arial"/>
              </a:rPr>
              <a:t>2022. This work is licensed under CC BY-NC-SA 4.0 license. </a:t>
            </a:r>
            <a:endParaRPr/>
          </a:p>
          <a:p>
            <a:pPr indent="0" lvl="0" marL="0" marR="0" rtl="0" algn="l">
              <a:lnSpc>
                <a:spcPct val="100000"/>
              </a:lnSpc>
              <a:spcBef>
                <a:spcPts val="0"/>
              </a:spcBef>
              <a:spcAft>
                <a:spcPts val="0"/>
              </a:spcAft>
              <a:buNone/>
            </a:pPr>
            <a:r>
              <a:rPr b="0" i="0" lang="en" sz="800" u="none" cap="none" strike="noStrike">
                <a:solidFill>
                  <a:srgbClr val="000000"/>
                </a:solidFill>
                <a:latin typeface="Arial"/>
                <a:ea typeface="Arial"/>
                <a:cs typeface="Arial"/>
                <a:sym typeface="Arial"/>
              </a:rPr>
              <a:t>To view a copy of this license, visit </a:t>
            </a:r>
            <a:r>
              <a:rPr b="0" i="0" lang="en" sz="800" u="sng" cap="none" strike="noStrike">
                <a:solidFill>
                  <a:schemeClr val="hlink"/>
                </a:solidFill>
                <a:latin typeface="Arial"/>
                <a:ea typeface="Arial"/>
                <a:cs typeface="Arial"/>
                <a:sym typeface="Arial"/>
                <a:hlinkClick r:id="rId5"/>
              </a:rPr>
              <a:t>https://creativecommons.org/licenses/by-nc-sa/4.0/</a:t>
            </a:r>
            <a:r>
              <a:rPr b="0" i="0" lang="en" sz="800" u="none" cap="none" strike="noStrike">
                <a:solidFill>
                  <a:srgbClr val="000000"/>
                </a:solidFill>
                <a:latin typeface="Arial"/>
                <a:ea typeface="Arial"/>
                <a:cs typeface="Arial"/>
                <a:sym typeface="Arial"/>
              </a:rPr>
              <a:t> </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6" name="Shape 336"/>
        <p:cNvGrpSpPr/>
        <p:nvPr/>
      </p:nvGrpSpPr>
      <p:grpSpPr>
        <a:xfrm>
          <a:off x="0" y="0"/>
          <a:ext cx="0" cy="0"/>
          <a:chOff x="0" y="0"/>
          <a:chExt cx="0" cy="0"/>
        </a:xfrm>
      </p:grpSpPr>
      <p:pic>
        <p:nvPicPr>
          <p:cNvPr id="337" name="Google Shape;337;p14"/>
          <p:cNvPicPr preferRelativeResize="0"/>
          <p:nvPr/>
        </p:nvPicPr>
        <p:blipFill rotWithShape="1">
          <a:blip r:embed="rId3">
            <a:alphaModFix/>
          </a:blip>
          <a:srcRect b="0" l="0" r="0" t="0"/>
          <a:stretch/>
        </p:blipFill>
        <p:spPr>
          <a:xfrm>
            <a:off x="1004888" y="217350"/>
            <a:ext cx="7134225" cy="5905500"/>
          </a:xfrm>
          <a:prstGeom prst="rect">
            <a:avLst/>
          </a:prstGeom>
          <a:noFill/>
          <a:ln>
            <a:noFill/>
          </a:ln>
        </p:spPr>
      </p:pic>
      <p:sp>
        <p:nvSpPr>
          <p:cNvPr id="338" name="Google Shape;338;p14"/>
          <p:cNvSpPr txBox="1"/>
          <p:nvPr>
            <p:ph idx="12" type="sldNum"/>
          </p:nvPr>
        </p:nvSpPr>
        <p:spPr>
          <a:xfrm>
            <a:off x="8472458" y="6217622"/>
            <a:ext cx="548700" cy="5247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SzPts val="1000"/>
              <a:buNone/>
            </a:pPr>
            <a:fld id="{00000000-1234-1234-1234-123412341234}" type="slidenum">
              <a:rPr lang="en"/>
              <a:t>‹#›</a:t>
            </a:fld>
            <a:endParaRPr/>
          </a:p>
        </p:txBody>
      </p:sp>
      <p:sp>
        <p:nvSpPr>
          <p:cNvPr id="339" name="Google Shape;339;p14"/>
          <p:cNvSpPr txBox="1"/>
          <p:nvPr/>
        </p:nvSpPr>
        <p:spPr>
          <a:xfrm>
            <a:off x="7118825" y="858000"/>
            <a:ext cx="1527900" cy="962400"/>
          </a:xfrm>
          <a:prstGeom prst="rect">
            <a:avLst/>
          </a:prstGeom>
          <a:solidFill>
            <a:srgbClr val="FFFF00"/>
          </a:solidFill>
          <a:ln cap="flat" cmpd="sng" w="19050">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1" i="0" lang="en" sz="1800" u="none" cap="none" strike="noStrike">
                <a:solidFill>
                  <a:srgbClr val="000000"/>
                </a:solidFill>
                <a:latin typeface="Arial"/>
                <a:ea typeface="Arial"/>
                <a:cs typeface="Arial"/>
                <a:sym typeface="Arial"/>
              </a:rPr>
              <a:t>Page 5 of Student Notebook</a:t>
            </a:r>
            <a:endParaRPr b="1" i="0" sz="1800" u="none" cap="none" strike="noStrike">
              <a:solidFill>
                <a:srgbClr val="000000"/>
              </a:solidFill>
              <a:latin typeface="Arial"/>
              <a:ea typeface="Arial"/>
              <a:cs typeface="Arial"/>
              <a:sym typeface="Arial"/>
            </a:endParaRPr>
          </a:p>
        </p:txBody>
      </p:sp>
      <p:sp>
        <p:nvSpPr>
          <p:cNvPr id="340" name="Google Shape;340;p14"/>
          <p:cNvSpPr txBox="1"/>
          <p:nvPr/>
        </p:nvSpPr>
        <p:spPr>
          <a:xfrm>
            <a:off x="180371" y="6479972"/>
            <a:ext cx="8783400" cy="10569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 sz="800" u="none" cap="none" strike="noStrike">
                <a:solidFill>
                  <a:srgbClr val="000000"/>
                </a:solidFill>
                <a:latin typeface="Arial"/>
                <a:ea typeface="Arial"/>
                <a:cs typeface="Arial"/>
                <a:sym typeface="Arial"/>
              </a:rPr>
              <a:t>© SRI International, Digital Promise,  University of Virginia, and  </a:t>
            </a:r>
            <a:r>
              <a:rPr lang="en" sz="800">
                <a:solidFill>
                  <a:schemeClr val="dk1"/>
                </a:solidFill>
              </a:rPr>
              <a:t>Vanderbilt University  </a:t>
            </a:r>
            <a:r>
              <a:rPr b="0" i="0" lang="en" sz="800" u="none" cap="none" strike="noStrike">
                <a:solidFill>
                  <a:srgbClr val="000000"/>
                </a:solidFill>
                <a:latin typeface="Arial"/>
                <a:ea typeface="Arial"/>
                <a:cs typeface="Arial"/>
                <a:sym typeface="Arial"/>
              </a:rPr>
              <a:t>2022. This work is licensed under CC BY-NC-SA 4.0 license. </a:t>
            </a:r>
            <a:endParaRPr/>
          </a:p>
          <a:p>
            <a:pPr indent="0" lvl="0" marL="0" marR="0" rtl="0" algn="l">
              <a:lnSpc>
                <a:spcPct val="100000"/>
              </a:lnSpc>
              <a:spcBef>
                <a:spcPts val="0"/>
              </a:spcBef>
              <a:spcAft>
                <a:spcPts val="0"/>
              </a:spcAft>
              <a:buNone/>
            </a:pPr>
            <a:r>
              <a:rPr b="0" i="0" lang="en" sz="800" u="none" cap="none" strike="noStrike">
                <a:solidFill>
                  <a:srgbClr val="000000"/>
                </a:solidFill>
                <a:latin typeface="Arial"/>
                <a:ea typeface="Arial"/>
                <a:cs typeface="Arial"/>
                <a:sym typeface="Arial"/>
              </a:rPr>
              <a:t>To view a copy of this license, visit </a:t>
            </a:r>
            <a:r>
              <a:rPr b="0" i="0" lang="en" sz="800" u="sng" cap="none" strike="noStrike">
                <a:solidFill>
                  <a:schemeClr val="hlink"/>
                </a:solidFill>
                <a:latin typeface="Arial"/>
                <a:ea typeface="Arial"/>
                <a:cs typeface="Arial"/>
                <a:sym typeface="Arial"/>
                <a:hlinkClick r:id="rId4"/>
              </a:rPr>
              <a:t>https://creativecommons.org/licenses/by-nc-sa/4.0/</a:t>
            </a:r>
            <a:r>
              <a:rPr b="0" i="0" lang="en" sz="800" u="none" cap="none" strike="noStrike">
                <a:solidFill>
                  <a:srgbClr val="000000"/>
                </a:solidFill>
                <a:latin typeface="Arial"/>
                <a:ea typeface="Arial"/>
                <a:cs typeface="Arial"/>
                <a:sym typeface="Arial"/>
              </a:rPr>
              <a:t> </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4" name="Shape 344"/>
        <p:cNvGrpSpPr/>
        <p:nvPr/>
      </p:nvGrpSpPr>
      <p:grpSpPr>
        <a:xfrm>
          <a:off x="0" y="0"/>
          <a:ext cx="0" cy="0"/>
          <a:chOff x="0" y="0"/>
          <a:chExt cx="0" cy="0"/>
        </a:xfrm>
      </p:grpSpPr>
      <p:sp>
        <p:nvSpPr>
          <p:cNvPr id="345" name="Google Shape;345;p15"/>
          <p:cNvSpPr txBox="1"/>
          <p:nvPr>
            <p:ph idx="1" type="body"/>
          </p:nvPr>
        </p:nvSpPr>
        <p:spPr>
          <a:xfrm>
            <a:off x="311700" y="4818776"/>
            <a:ext cx="8520600" cy="12732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600"/>
              </a:spcAft>
              <a:buSzPts val="1800"/>
              <a:buNone/>
            </a:pPr>
            <a:r>
              <a:rPr b="1" lang="en" sz="2400">
                <a:solidFill>
                  <a:srgbClr val="000000"/>
                </a:solidFill>
              </a:rPr>
              <a:t>What is the problem we are trying to solve?</a:t>
            </a:r>
            <a:endParaRPr b="1" sz="2400">
              <a:solidFill>
                <a:srgbClr val="000000"/>
              </a:solidFill>
            </a:endParaRPr>
          </a:p>
        </p:txBody>
      </p:sp>
      <p:pic>
        <p:nvPicPr>
          <p:cNvPr id="346" name="Google Shape;346;p15"/>
          <p:cNvPicPr preferRelativeResize="0"/>
          <p:nvPr/>
        </p:nvPicPr>
        <p:blipFill rotWithShape="1">
          <a:blip r:embed="rId3">
            <a:alphaModFix/>
          </a:blip>
          <a:srcRect b="0" l="0" r="0" t="0"/>
          <a:stretch/>
        </p:blipFill>
        <p:spPr>
          <a:xfrm>
            <a:off x="1254775" y="304800"/>
            <a:ext cx="6634441" cy="4102606"/>
          </a:xfrm>
          <a:prstGeom prst="rect">
            <a:avLst/>
          </a:prstGeom>
          <a:noFill/>
          <a:ln>
            <a:noFill/>
          </a:ln>
        </p:spPr>
      </p:pic>
      <p:sp>
        <p:nvSpPr>
          <p:cNvPr id="347" name="Google Shape;347;p15"/>
          <p:cNvSpPr txBox="1"/>
          <p:nvPr>
            <p:ph idx="12" type="sldNum"/>
          </p:nvPr>
        </p:nvSpPr>
        <p:spPr>
          <a:xfrm>
            <a:off x="8472458" y="6217622"/>
            <a:ext cx="548700" cy="5247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SzPts val="1000"/>
              <a:buNone/>
            </a:pPr>
            <a:fld id="{00000000-1234-1234-1234-123412341234}" type="slidenum">
              <a:rPr lang="en"/>
              <a:t>‹#›</a:t>
            </a:fld>
            <a:endParaRPr/>
          </a:p>
        </p:txBody>
      </p:sp>
      <p:sp>
        <p:nvSpPr>
          <p:cNvPr id="348" name="Google Shape;348;p15"/>
          <p:cNvSpPr txBox="1"/>
          <p:nvPr/>
        </p:nvSpPr>
        <p:spPr>
          <a:xfrm>
            <a:off x="180371" y="6479972"/>
            <a:ext cx="8783400" cy="10569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 sz="800" u="none" cap="none" strike="noStrike">
                <a:solidFill>
                  <a:srgbClr val="000000"/>
                </a:solidFill>
                <a:latin typeface="Arial"/>
                <a:ea typeface="Arial"/>
                <a:cs typeface="Arial"/>
                <a:sym typeface="Arial"/>
              </a:rPr>
              <a:t>© SRI International, Digital Promise,  University of Virginia, and  </a:t>
            </a:r>
            <a:r>
              <a:rPr lang="en" sz="800">
                <a:solidFill>
                  <a:schemeClr val="dk1"/>
                </a:solidFill>
              </a:rPr>
              <a:t>Vanderbilt University  </a:t>
            </a:r>
            <a:r>
              <a:rPr b="0" i="0" lang="en" sz="800" u="none" cap="none" strike="noStrike">
                <a:solidFill>
                  <a:srgbClr val="000000"/>
                </a:solidFill>
                <a:latin typeface="Arial"/>
                <a:ea typeface="Arial"/>
                <a:cs typeface="Arial"/>
                <a:sym typeface="Arial"/>
              </a:rPr>
              <a:t>2022. This work is licensed under CC BY-NC-SA 4.0 license. </a:t>
            </a:r>
            <a:endParaRPr/>
          </a:p>
          <a:p>
            <a:pPr indent="0" lvl="0" marL="0" marR="0" rtl="0" algn="l">
              <a:lnSpc>
                <a:spcPct val="100000"/>
              </a:lnSpc>
              <a:spcBef>
                <a:spcPts val="0"/>
              </a:spcBef>
              <a:spcAft>
                <a:spcPts val="0"/>
              </a:spcAft>
              <a:buNone/>
            </a:pPr>
            <a:r>
              <a:rPr b="0" i="0" lang="en" sz="800" u="none" cap="none" strike="noStrike">
                <a:solidFill>
                  <a:srgbClr val="000000"/>
                </a:solidFill>
                <a:latin typeface="Arial"/>
                <a:ea typeface="Arial"/>
                <a:cs typeface="Arial"/>
                <a:sym typeface="Arial"/>
              </a:rPr>
              <a:t>To view a copy of this license, visit </a:t>
            </a:r>
            <a:r>
              <a:rPr b="0" i="0" lang="en" sz="800" u="sng" cap="none" strike="noStrike">
                <a:solidFill>
                  <a:schemeClr val="hlink"/>
                </a:solidFill>
                <a:latin typeface="Arial"/>
                <a:ea typeface="Arial"/>
                <a:cs typeface="Arial"/>
                <a:sym typeface="Arial"/>
                <a:hlinkClick r:id="rId4"/>
              </a:rPr>
              <a:t>https://creativecommons.org/licenses/by-nc-sa/4.0/</a:t>
            </a:r>
            <a:r>
              <a:rPr b="0" i="0" lang="en" sz="800" u="none" cap="none" strike="noStrike">
                <a:solidFill>
                  <a:srgbClr val="000000"/>
                </a:solidFill>
                <a:latin typeface="Arial"/>
                <a:ea typeface="Arial"/>
                <a:cs typeface="Arial"/>
                <a:sym typeface="Arial"/>
              </a:rPr>
              <a:t> </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2" name="Shape 352"/>
        <p:cNvGrpSpPr/>
        <p:nvPr/>
      </p:nvGrpSpPr>
      <p:grpSpPr>
        <a:xfrm>
          <a:off x="0" y="0"/>
          <a:ext cx="0" cy="0"/>
          <a:chOff x="0" y="0"/>
          <a:chExt cx="0" cy="0"/>
        </a:xfrm>
      </p:grpSpPr>
      <p:sp>
        <p:nvSpPr>
          <p:cNvPr id="353" name="Google Shape;353;p16"/>
          <p:cNvSpPr txBox="1"/>
          <p:nvPr>
            <p:ph type="title"/>
          </p:nvPr>
        </p:nvSpPr>
        <p:spPr>
          <a:xfrm>
            <a:off x="311700" y="2029600"/>
            <a:ext cx="8520600" cy="11223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3600"/>
              <a:buNone/>
            </a:pPr>
            <a:r>
              <a:rPr b="1" lang="en"/>
              <a:t>Lesson 2:</a:t>
            </a:r>
            <a:endParaRPr b="1"/>
          </a:p>
          <a:p>
            <a:pPr indent="0" lvl="0" marL="0" rtl="0" algn="ctr">
              <a:lnSpc>
                <a:spcPct val="100000"/>
              </a:lnSpc>
              <a:spcBef>
                <a:spcPts val="0"/>
              </a:spcBef>
              <a:spcAft>
                <a:spcPts val="0"/>
              </a:spcAft>
              <a:buSzPts val="3600"/>
              <a:buNone/>
            </a:pPr>
            <a:r>
              <a:rPr lang="en"/>
              <a:t>How much does it rain?</a:t>
            </a:r>
            <a:endParaRPr/>
          </a:p>
          <a:p>
            <a:pPr indent="0" lvl="0" marL="0" rtl="0" algn="ctr">
              <a:lnSpc>
                <a:spcPct val="100000"/>
              </a:lnSpc>
              <a:spcBef>
                <a:spcPts val="0"/>
              </a:spcBef>
              <a:spcAft>
                <a:spcPts val="0"/>
              </a:spcAft>
              <a:buSzPts val="3600"/>
              <a:buNone/>
            </a:pPr>
            <a:r>
              <a:t/>
            </a:r>
            <a:endParaRPr sz="2400"/>
          </a:p>
        </p:txBody>
      </p:sp>
      <p:pic>
        <p:nvPicPr>
          <p:cNvPr id="354" name="Google Shape;354;p16"/>
          <p:cNvPicPr preferRelativeResize="0"/>
          <p:nvPr/>
        </p:nvPicPr>
        <p:blipFill rotWithShape="1">
          <a:blip r:embed="rId3">
            <a:alphaModFix/>
          </a:blip>
          <a:srcRect b="7044" l="0" r="0" t="0"/>
          <a:stretch/>
        </p:blipFill>
        <p:spPr>
          <a:xfrm>
            <a:off x="819725" y="3278275"/>
            <a:ext cx="7504550" cy="1848950"/>
          </a:xfrm>
          <a:prstGeom prst="rect">
            <a:avLst/>
          </a:prstGeom>
          <a:noFill/>
          <a:ln>
            <a:noFill/>
          </a:ln>
        </p:spPr>
      </p:pic>
      <p:sp>
        <p:nvSpPr>
          <p:cNvPr id="355" name="Google Shape;355;p16"/>
          <p:cNvSpPr txBox="1"/>
          <p:nvPr>
            <p:ph idx="12" type="sldNum"/>
          </p:nvPr>
        </p:nvSpPr>
        <p:spPr>
          <a:xfrm>
            <a:off x="8472458" y="6217622"/>
            <a:ext cx="548700" cy="5247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SzPts val="1000"/>
              <a:buNone/>
            </a:pPr>
            <a:fld id="{00000000-1234-1234-1234-123412341234}" type="slidenum">
              <a:rPr lang="en"/>
              <a:t>‹#›</a:t>
            </a:fld>
            <a:endParaRPr/>
          </a:p>
        </p:txBody>
      </p:sp>
      <p:sp>
        <p:nvSpPr>
          <p:cNvPr id="356" name="Google Shape;356;p16"/>
          <p:cNvSpPr txBox="1"/>
          <p:nvPr/>
        </p:nvSpPr>
        <p:spPr>
          <a:xfrm>
            <a:off x="180371" y="6479972"/>
            <a:ext cx="8783400" cy="10569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 sz="800" u="none" cap="none" strike="noStrike">
                <a:solidFill>
                  <a:srgbClr val="000000"/>
                </a:solidFill>
                <a:latin typeface="Arial"/>
                <a:ea typeface="Arial"/>
                <a:cs typeface="Arial"/>
                <a:sym typeface="Arial"/>
              </a:rPr>
              <a:t>© SRI International, Digital Promise,  University of Virginia, and  </a:t>
            </a:r>
            <a:r>
              <a:rPr lang="en" sz="800">
                <a:solidFill>
                  <a:schemeClr val="dk1"/>
                </a:solidFill>
              </a:rPr>
              <a:t>Vanderbilt University  </a:t>
            </a:r>
            <a:r>
              <a:rPr b="0" i="0" lang="en" sz="800" u="none" cap="none" strike="noStrike">
                <a:solidFill>
                  <a:srgbClr val="000000"/>
                </a:solidFill>
                <a:latin typeface="Arial"/>
                <a:ea typeface="Arial"/>
                <a:cs typeface="Arial"/>
                <a:sym typeface="Arial"/>
              </a:rPr>
              <a:t>2022. This work is licensed under CC BY-NC-SA 4.0 license. </a:t>
            </a:r>
            <a:endParaRPr/>
          </a:p>
          <a:p>
            <a:pPr indent="0" lvl="0" marL="0" marR="0" rtl="0" algn="l">
              <a:lnSpc>
                <a:spcPct val="100000"/>
              </a:lnSpc>
              <a:spcBef>
                <a:spcPts val="0"/>
              </a:spcBef>
              <a:spcAft>
                <a:spcPts val="0"/>
              </a:spcAft>
              <a:buNone/>
            </a:pPr>
            <a:r>
              <a:rPr b="0" i="0" lang="en" sz="800" u="none" cap="none" strike="noStrike">
                <a:solidFill>
                  <a:srgbClr val="000000"/>
                </a:solidFill>
                <a:latin typeface="Arial"/>
                <a:ea typeface="Arial"/>
                <a:cs typeface="Arial"/>
                <a:sym typeface="Arial"/>
              </a:rPr>
              <a:t>To view a copy of this license, visit </a:t>
            </a:r>
            <a:r>
              <a:rPr b="0" i="0" lang="en" sz="800" u="sng" cap="none" strike="noStrike">
                <a:solidFill>
                  <a:schemeClr val="hlink"/>
                </a:solidFill>
                <a:latin typeface="Arial"/>
                <a:ea typeface="Arial"/>
                <a:cs typeface="Arial"/>
                <a:sym typeface="Arial"/>
                <a:hlinkClick r:id="rId4"/>
              </a:rPr>
              <a:t>https://creativecommons.org/licenses/by-nc-sa/4.0/</a:t>
            </a:r>
            <a:r>
              <a:rPr b="0" i="0" lang="en" sz="800" u="none" cap="none" strike="noStrike">
                <a:solidFill>
                  <a:srgbClr val="000000"/>
                </a:solidFill>
                <a:latin typeface="Arial"/>
                <a:ea typeface="Arial"/>
                <a:cs typeface="Arial"/>
                <a:sym typeface="Arial"/>
              </a:rPr>
              <a:t> </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0" name="Shape 360"/>
        <p:cNvGrpSpPr/>
        <p:nvPr/>
      </p:nvGrpSpPr>
      <p:grpSpPr>
        <a:xfrm>
          <a:off x="0" y="0"/>
          <a:ext cx="0" cy="0"/>
          <a:chOff x="0" y="0"/>
          <a:chExt cx="0" cy="0"/>
        </a:xfrm>
      </p:grpSpPr>
      <p:sp>
        <p:nvSpPr>
          <p:cNvPr id="361" name="Google Shape;361;p17"/>
          <p:cNvSpPr txBox="1"/>
          <p:nvPr>
            <p:ph type="title"/>
          </p:nvPr>
        </p:nvSpPr>
        <p:spPr>
          <a:xfrm>
            <a:off x="311700" y="593367"/>
            <a:ext cx="8520600" cy="7635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b="1" lang="en"/>
              <a:t>How do we know how much water falls after it rains?</a:t>
            </a:r>
            <a:endParaRPr b="1"/>
          </a:p>
        </p:txBody>
      </p:sp>
      <p:sp>
        <p:nvSpPr>
          <p:cNvPr id="362" name="Google Shape;362;p17"/>
          <p:cNvSpPr txBox="1"/>
          <p:nvPr>
            <p:ph idx="1" type="body"/>
          </p:nvPr>
        </p:nvSpPr>
        <p:spPr>
          <a:xfrm>
            <a:off x="311700" y="1536633"/>
            <a:ext cx="8520600" cy="45552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600"/>
              </a:spcAft>
              <a:buSzPts val="1800"/>
              <a:buNone/>
            </a:pPr>
            <a:r>
              <a:rPr lang="en" sz="2400" u="sng">
                <a:solidFill>
                  <a:schemeClr val="hlink"/>
                </a:solidFill>
                <a:hlinkClick r:id="rId3"/>
              </a:rPr>
              <a:t>Video of rain in DC</a:t>
            </a:r>
            <a:r>
              <a:rPr lang="en" sz="2400"/>
              <a:t> and </a:t>
            </a:r>
            <a:r>
              <a:rPr lang="en" sz="2400" u="sng">
                <a:solidFill>
                  <a:schemeClr val="hlink"/>
                </a:solidFill>
                <a:hlinkClick r:id="rId4"/>
              </a:rPr>
              <a:t>New Orleans</a:t>
            </a:r>
            <a:endParaRPr sz="2400"/>
          </a:p>
        </p:txBody>
      </p:sp>
      <p:pic>
        <p:nvPicPr>
          <p:cNvPr id="363" name="Google Shape;363;p17"/>
          <p:cNvPicPr preferRelativeResize="0"/>
          <p:nvPr/>
        </p:nvPicPr>
        <p:blipFill rotWithShape="1">
          <a:blip r:embed="rId5">
            <a:alphaModFix/>
          </a:blip>
          <a:srcRect b="0" l="0" r="0" t="0"/>
          <a:stretch/>
        </p:blipFill>
        <p:spPr>
          <a:xfrm>
            <a:off x="0" y="3002287"/>
            <a:ext cx="9144001" cy="3377127"/>
          </a:xfrm>
          <a:prstGeom prst="rect">
            <a:avLst/>
          </a:prstGeom>
          <a:noFill/>
          <a:ln>
            <a:noFill/>
          </a:ln>
        </p:spPr>
      </p:pic>
      <p:sp>
        <p:nvSpPr>
          <p:cNvPr id="364" name="Google Shape;364;p17"/>
          <p:cNvSpPr txBox="1"/>
          <p:nvPr>
            <p:ph idx="12" type="sldNum"/>
          </p:nvPr>
        </p:nvSpPr>
        <p:spPr>
          <a:xfrm>
            <a:off x="8472458" y="6217622"/>
            <a:ext cx="548700" cy="5247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SzPts val="1000"/>
              <a:buNone/>
            </a:pPr>
            <a:fld id="{00000000-1234-1234-1234-123412341234}" type="slidenum">
              <a:rPr lang="en"/>
              <a:t>‹#›</a:t>
            </a:fld>
            <a:endParaRPr/>
          </a:p>
        </p:txBody>
      </p:sp>
      <p:sp>
        <p:nvSpPr>
          <p:cNvPr id="365" name="Google Shape;365;p17"/>
          <p:cNvSpPr txBox="1"/>
          <p:nvPr/>
        </p:nvSpPr>
        <p:spPr>
          <a:xfrm>
            <a:off x="7171575" y="1820375"/>
            <a:ext cx="1527900" cy="962400"/>
          </a:xfrm>
          <a:prstGeom prst="rect">
            <a:avLst/>
          </a:prstGeom>
          <a:solidFill>
            <a:srgbClr val="FFFF00"/>
          </a:solidFill>
          <a:ln cap="flat" cmpd="sng" w="19050">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1" i="0" lang="en" sz="1800" u="none" cap="none" strike="noStrike">
                <a:solidFill>
                  <a:srgbClr val="000000"/>
                </a:solidFill>
                <a:latin typeface="Arial"/>
                <a:ea typeface="Arial"/>
                <a:cs typeface="Arial"/>
                <a:sym typeface="Arial"/>
              </a:rPr>
              <a:t>Page 7 of Student Notebook</a:t>
            </a:r>
            <a:endParaRPr b="1" i="0" sz="1800" u="none" cap="none" strike="noStrike">
              <a:solidFill>
                <a:srgbClr val="000000"/>
              </a:solidFill>
              <a:latin typeface="Arial"/>
              <a:ea typeface="Arial"/>
              <a:cs typeface="Arial"/>
              <a:sym typeface="Arial"/>
            </a:endParaRPr>
          </a:p>
        </p:txBody>
      </p:sp>
      <p:sp>
        <p:nvSpPr>
          <p:cNvPr id="366" name="Google Shape;366;p17"/>
          <p:cNvSpPr txBox="1"/>
          <p:nvPr/>
        </p:nvSpPr>
        <p:spPr>
          <a:xfrm>
            <a:off x="180371" y="6479972"/>
            <a:ext cx="8783400" cy="10569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 sz="800" u="none" cap="none" strike="noStrike">
                <a:solidFill>
                  <a:srgbClr val="000000"/>
                </a:solidFill>
                <a:latin typeface="Arial"/>
                <a:ea typeface="Arial"/>
                <a:cs typeface="Arial"/>
                <a:sym typeface="Arial"/>
              </a:rPr>
              <a:t>© SRI International, Digital Promise,  University of Virginia, and  </a:t>
            </a:r>
            <a:r>
              <a:rPr lang="en" sz="800">
                <a:solidFill>
                  <a:schemeClr val="dk1"/>
                </a:solidFill>
              </a:rPr>
              <a:t>Vanderbilt University  </a:t>
            </a:r>
            <a:r>
              <a:rPr b="0" i="0" lang="en" sz="800" u="none" cap="none" strike="noStrike">
                <a:solidFill>
                  <a:srgbClr val="000000"/>
                </a:solidFill>
                <a:latin typeface="Arial"/>
                <a:ea typeface="Arial"/>
                <a:cs typeface="Arial"/>
                <a:sym typeface="Arial"/>
              </a:rPr>
              <a:t>2022. This work is licensed under CC BY-NC-SA 4.0 license. </a:t>
            </a:r>
            <a:endParaRPr/>
          </a:p>
          <a:p>
            <a:pPr indent="0" lvl="0" marL="0" marR="0" rtl="0" algn="l">
              <a:lnSpc>
                <a:spcPct val="100000"/>
              </a:lnSpc>
              <a:spcBef>
                <a:spcPts val="0"/>
              </a:spcBef>
              <a:spcAft>
                <a:spcPts val="0"/>
              </a:spcAft>
              <a:buNone/>
            </a:pPr>
            <a:r>
              <a:rPr b="0" i="0" lang="en" sz="800" u="none" cap="none" strike="noStrike">
                <a:solidFill>
                  <a:srgbClr val="000000"/>
                </a:solidFill>
                <a:latin typeface="Arial"/>
                <a:ea typeface="Arial"/>
                <a:cs typeface="Arial"/>
                <a:sym typeface="Arial"/>
              </a:rPr>
              <a:t>To view a copy of this license, visit </a:t>
            </a:r>
            <a:r>
              <a:rPr b="0" i="0" lang="en" sz="800" u="sng" cap="none" strike="noStrike">
                <a:solidFill>
                  <a:schemeClr val="hlink"/>
                </a:solidFill>
                <a:latin typeface="Arial"/>
                <a:ea typeface="Arial"/>
                <a:cs typeface="Arial"/>
                <a:sym typeface="Arial"/>
                <a:hlinkClick r:id="rId6"/>
              </a:rPr>
              <a:t>https://creativecommons.org/licenses/by-nc-sa/4.0/</a:t>
            </a:r>
            <a:r>
              <a:rPr b="0" i="0" lang="en" sz="800" u="none" cap="none" strike="noStrike">
                <a:solidFill>
                  <a:srgbClr val="000000"/>
                </a:solidFill>
                <a:latin typeface="Arial"/>
                <a:ea typeface="Arial"/>
                <a:cs typeface="Arial"/>
                <a:sym typeface="Arial"/>
              </a:rPr>
              <a:t> </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0" name="Shape 370"/>
        <p:cNvGrpSpPr/>
        <p:nvPr/>
      </p:nvGrpSpPr>
      <p:grpSpPr>
        <a:xfrm>
          <a:off x="0" y="0"/>
          <a:ext cx="0" cy="0"/>
          <a:chOff x="0" y="0"/>
          <a:chExt cx="0" cy="0"/>
        </a:xfrm>
      </p:grpSpPr>
      <p:pic>
        <p:nvPicPr>
          <p:cNvPr id="371" name="Google Shape;371;p18" title="Chart"/>
          <p:cNvPicPr preferRelativeResize="0"/>
          <p:nvPr/>
        </p:nvPicPr>
        <p:blipFill rotWithShape="1">
          <a:blip r:embed="rId3">
            <a:alphaModFix/>
          </a:blip>
          <a:srcRect b="0" l="0" r="0" t="0"/>
          <a:stretch/>
        </p:blipFill>
        <p:spPr>
          <a:xfrm>
            <a:off x="1279950" y="207888"/>
            <a:ext cx="5943600" cy="3438525"/>
          </a:xfrm>
          <a:prstGeom prst="rect">
            <a:avLst/>
          </a:prstGeom>
          <a:noFill/>
          <a:ln>
            <a:noFill/>
          </a:ln>
        </p:spPr>
      </p:pic>
      <p:sp>
        <p:nvSpPr>
          <p:cNvPr id="372" name="Google Shape;372;p18"/>
          <p:cNvSpPr txBox="1"/>
          <p:nvPr/>
        </p:nvSpPr>
        <p:spPr>
          <a:xfrm>
            <a:off x="1066150" y="4790125"/>
            <a:ext cx="6904200" cy="14055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aphicFrame>
        <p:nvGraphicFramePr>
          <p:cNvPr id="373" name="Google Shape;373;p18"/>
          <p:cNvGraphicFramePr/>
          <p:nvPr/>
        </p:nvGraphicFramePr>
        <p:xfrm>
          <a:off x="1187700" y="4602450"/>
          <a:ext cx="3000000" cy="3000000"/>
        </p:xfrm>
        <a:graphic>
          <a:graphicData uri="http://schemas.openxmlformats.org/drawingml/2006/table">
            <a:tbl>
              <a:tblPr>
                <a:noFill/>
                <a:tableStyleId>{8B6C5962-BCCD-413D-AD64-74E264BF2DE1}</a:tableStyleId>
              </a:tblPr>
              <a:tblGrid>
                <a:gridCol w="5943600"/>
              </a:tblGrid>
              <a:tr h="152400">
                <a:tc>
                  <a:txBody>
                    <a:bodyPr/>
                    <a:lstStyle/>
                    <a:p>
                      <a:pPr indent="0" lvl="0" marL="0" marR="0" rtl="0" algn="l">
                        <a:lnSpc>
                          <a:spcPct val="100000"/>
                        </a:lnSpc>
                        <a:spcBef>
                          <a:spcPts val="0"/>
                        </a:spcBef>
                        <a:spcAft>
                          <a:spcPts val="0"/>
                        </a:spcAft>
                        <a:buClr>
                          <a:srgbClr val="000000"/>
                        </a:buClr>
                        <a:buSzPts val="1200"/>
                        <a:buFont typeface="Arial"/>
                        <a:buNone/>
                      </a:pPr>
                      <a:r>
                        <a:rPr lang="en" sz="1200" u="none" cap="none" strike="noStrike"/>
                        <a:t>Your design must reduce water runoff after a heavy storm that rains </a:t>
                      </a:r>
                      <a:r>
                        <a:rPr b="1" lang="en" sz="1200" u="none" cap="none" strike="noStrike"/>
                        <a:t>at least 2 inches</a:t>
                      </a:r>
                      <a:r>
                        <a:rPr lang="en" sz="1200" u="none" cap="none" strike="noStrike"/>
                        <a:t>.</a:t>
                      </a:r>
                      <a:endParaRPr sz="1200" u="none" cap="none" strike="noStrike"/>
                    </a:p>
                  </a:txBody>
                  <a:tcPr marT="63500" marB="63500" marR="63500" marL="63500"/>
                </a:tc>
              </a:tr>
            </a:tbl>
          </a:graphicData>
        </a:graphic>
      </p:graphicFrame>
      <p:sp>
        <p:nvSpPr>
          <p:cNvPr id="374" name="Google Shape;374;p18"/>
          <p:cNvSpPr txBox="1"/>
          <p:nvPr/>
        </p:nvSpPr>
        <p:spPr>
          <a:xfrm>
            <a:off x="684400" y="3496175"/>
            <a:ext cx="7667700" cy="3000600"/>
          </a:xfrm>
          <a:prstGeom prst="rect">
            <a:avLst/>
          </a:prstGeom>
          <a:noFill/>
          <a:ln>
            <a:noFill/>
          </a:ln>
        </p:spPr>
        <p:txBody>
          <a:bodyPr anchorCtr="0" anchor="ctr" bIns="91425" lIns="91425" spcFirstLastPara="1" rIns="91425" wrap="square" tIns="91425">
            <a:noAutofit/>
          </a:bodyPr>
          <a:lstStyle/>
          <a:p>
            <a:pPr indent="-304800" lvl="0" marL="457200" marR="0" rtl="0" algn="l">
              <a:lnSpc>
                <a:spcPct val="115000"/>
              </a:lnSpc>
              <a:spcBef>
                <a:spcPts val="0"/>
              </a:spcBef>
              <a:spcAft>
                <a:spcPts val="0"/>
              </a:spcAft>
              <a:buClr>
                <a:srgbClr val="000000"/>
              </a:buClr>
              <a:buSzPts val="1200"/>
              <a:buFont typeface="Arial"/>
              <a:buAutoNum type="alphaUcPeriod"/>
            </a:pPr>
            <a:r>
              <a:rPr b="0" i="0" lang="en" sz="1200" u="none" cap="none" strike="noStrike">
                <a:solidFill>
                  <a:srgbClr val="000000"/>
                </a:solidFill>
                <a:latin typeface="Arial"/>
                <a:ea typeface="Arial"/>
                <a:cs typeface="Arial"/>
                <a:sym typeface="Arial"/>
              </a:rPr>
              <a:t>Looking at the graph: </a:t>
            </a:r>
            <a:endParaRPr b="0" i="0" sz="1200" u="none" cap="none" strike="noStrike">
              <a:solidFill>
                <a:srgbClr val="000000"/>
              </a:solidFill>
              <a:latin typeface="Arial"/>
              <a:ea typeface="Arial"/>
              <a:cs typeface="Arial"/>
              <a:sym typeface="Arial"/>
            </a:endParaRPr>
          </a:p>
          <a:p>
            <a:pPr indent="0" lvl="0" marL="457200" marR="0" rtl="0" algn="l">
              <a:lnSpc>
                <a:spcPct val="150000"/>
              </a:lnSpc>
              <a:spcBef>
                <a:spcPts val="500"/>
              </a:spcBef>
              <a:spcAft>
                <a:spcPts val="0"/>
              </a:spcAft>
              <a:buClr>
                <a:srgbClr val="000000"/>
              </a:buClr>
              <a:buSzPts val="1200"/>
              <a:buFont typeface="Arial"/>
              <a:buNone/>
            </a:pPr>
            <a:r>
              <a:rPr b="0" i="0" lang="en" sz="1200" u="none" cap="none" strike="noStrike">
                <a:solidFill>
                  <a:srgbClr val="000000"/>
                </a:solidFill>
                <a:latin typeface="Arial"/>
                <a:ea typeface="Arial"/>
                <a:cs typeface="Arial"/>
                <a:sym typeface="Arial"/>
              </a:rPr>
              <a:t>Which month(s) had the largest one-day rainfall? ____________________</a:t>
            </a:r>
            <a:endParaRPr b="0" i="0" sz="1200" u="none" cap="none" strike="noStrike">
              <a:solidFill>
                <a:srgbClr val="000000"/>
              </a:solidFill>
              <a:latin typeface="Arial"/>
              <a:ea typeface="Arial"/>
              <a:cs typeface="Arial"/>
              <a:sym typeface="Arial"/>
            </a:endParaRPr>
          </a:p>
          <a:p>
            <a:pPr indent="0" lvl="0" marL="457200" marR="0" rtl="0" algn="l">
              <a:lnSpc>
                <a:spcPct val="150000"/>
              </a:lnSpc>
              <a:spcBef>
                <a:spcPts val="1000"/>
              </a:spcBef>
              <a:spcAft>
                <a:spcPts val="0"/>
              </a:spcAft>
              <a:buClr>
                <a:srgbClr val="000000"/>
              </a:buClr>
              <a:buSzPts val="1200"/>
              <a:buFont typeface="Arial"/>
              <a:buNone/>
            </a:pPr>
            <a:r>
              <a:rPr b="0" i="0" lang="en" sz="1200" u="none" cap="none" strike="noStrike">
                <a:solidFill>
                  <a:srgbClr val="000000"/>
                </a:solidFill>
                <a:latin typeface="Arial"/>
                <a:ea typeface="Arial"/>
                <a:cs typeface="Arial"/>
                <a:sym typeface="Arial"/>
              </a:rPr>
              <a:t>Which month(s) had the smallest one-day rainfall? ____________________</a:t>
            </a:r>
            <a:endParaRPr b="0" i="0" sz="1200" u="none" cap="none" strike="noStrike">
              <a:solidFill>
                <a:srgbClr val="000000"/>
              </a:solidFill>
              <a:latin typeface="Arial"/>
              <a:ea typeface="Arial"/>
              <a:cs typeface="Arial"/>
              <a:sym typeface="Arial"/>
            </a:endParaRPr>
          </a:p>
          <a:p>
            <a:pPr indent="0" lvl="0" marL="457200" marR="0" rtl="0" algn="l">
              <a:lnSpc>
                <a:spcPct val="150000"/>
              </a:lnSpc>
              <a:spcBef>
                <a:spcPts val="1000"/>
              </a:spcBef>
              <a:spcAft>
                <a:spcPts val="0"/>
              </a:spcAft>
              <a:buClr>
                <a:srgbClr val="000000"/>
              </a:buClr>
              <a:buSzPts val="1200"/>
              <a:buFont typeface="Arial"/>
              <a:buNone/>
            </a:pPr>
            <a:r>
              <a:t/>
            </a:r>
            <a:endParaRPr b="0" i="0" sz="1200" u="none" cap="none" strike="noStrike">
              <a:solidFill>
                <a:srgbClr val="000000"/>
              </a:solidFill>
              <a:latin typeface="Arial"/>
              <a:ea typeface="Arial"/>
              <a:cs typeface="Arial"/>
              <a:sym typeface="Arial"/>
            </a:endParaRPr>
          </a:p>
          <a:p>
            <a:pPr indent="0" lvl="0" marL="0" marR="0" rtl="0" algn="l">
              <a:lnSpc>
                <a:spcPct val="115000"/>
              </a:lnSpc>
              <a:spcBef>
                <a:spcPts val="500"/>
              </a:spcBef>
              <a:spcAft>
                <a:spcPts val="0"/>
              </a:spcAft>
              <a:buClr>
                <a:srgbClr val="000000"/>
              </a:buClr>
              <a:buSzPts val="1200"/>
              <a:buFont typeface="Arial"/>
              <a:buNone/>
            </a:pPr>
            <a:r>
              <a:t/>
            </a:r>
            <a:endParaRPr b="0" i="0" sz="1200" u="none" cap="none" strike="noStrike">
              <a:solidFill>
                <a:srgbClr val="000000"/>
              </a:solidFill>
              <a:latin typeface="Arial"/>
              <a:ea typeface="Arial"/>
              <a:cs typeface="Arial"/>
              <a:sym typeface="Arial"/>
            </a:endParaRPr>
          </a:p>
          <a:p>
            <a:pPr indent="-228600" lvl="0" marL="457200" marR="0" rtl="0" algn="l">
              <a:lnSpc>
                <a:spcPct val="200000"/>
              </a:lnSpc>
              <a:spcBef>
                <a:spcPts val="500"/>
              </a:spcBef>
              <a:spcAft>
                <a:spcPts val="0"/>
              </a:spcAft>
              <a:buClr>
                <a:srgbClr val="000000"/>
              </a:buClr>
              <a:buSzPts val="1200"/>
              <a:buFont typeface="Arial"/>
              <a:buNone/>
            </a:pPr>
            <a:r>
              <a:rPr b="0" i="0" lang="en" sz="1200" u="none" cap="none" strike="noStrike">
                <a:solidFill>
                  <a:srgbClr val="000000"/>
                </a:solidFill>
                <a:latin typeface="Arial"/>
                <a:ea typeface="Arial"/>
                <a:cs typeface="Arial"/>
                <a:sym typeface="Arial"/>
              </a:rPr>
              <a:t>B. If your design is built for a heavy storm of 2 inches, how many months have rainfall events 2 inches or more?____________________</a:t>
            </a:r>
            <a:endParaRPr b="0" i="0" sz="1200" u="none" cap="none" strike="noStrike">
              <a:solidFill>
                <a:srgbClr val="000000"/>
              </a:solidFill>
              <a:latin typeface="Arial"/>
              <a:ea typeface="Arial"/>
              <a:cs typeface="Arial"/>
              <a:sym typeface="Arial"/>
            </a:endParaRPr>
          </a:p>
          <a:p>
            <a:pPr indent="-228600" lvl="0" marL="457200" marR="0" rtl="0" algn="l">
              <a:lnSpc>
                <a:spcPct val="115000"/>
              </a:lnSpc>
              <a:spcBef>
                <a:spcPts val="500"/>
              </a:spcBef>
              <a:spcAft>
                <a:spcPts val="0"/>
              </a:spcAft>
              <a:buClr>
                <a:srgbClr val="000000"/>
              </a:buClr>
              <a:buSzPts val="1200"/>
              <a:buFont typeface="Arial"/>
              <a:buNone/>
            </a:pPr>
            <a:r>
              <a:rPr b="0" i="0" lang="en" sz="1200" u="none" cap="none" strike="noStrike">
                <a:solidFill>
                  <a:srgbClr val="000000"/>
                </a:solidFill>
                <a:latin typeface="Arial"/>
                <a:ea typeface="Arial"/>
                <a:cs typeface="Arial"/>
                <a:sym typeface="Arial"/>
              </a:rPr>
              <a:t>C. How many months have rainfall events under 2 inches?____________________</a:t>
            </a:r>
            <a:endParaRPr b="0" i="0" sz="1200" u="none" cap="none" strike="noStrike">
              <a:solidFill>
                <a:srgbClr val="000000"/>
              </a:solidFill>
              <a:latin typeface="Arial"/>
              <a:ea typeface="Arial"/>
              <a:cs typeface="Arial"/>
              <a:sym typeface="Arial"/>
            </a:endParaRPr>
          </a:p>
          <a:p>
            <a:pPr indent="0" lvl="0" marL="0" marR="0" rtl="0" algn="l">
              <a:lnSpc>
                <a:spcPct val="100000"/>
              </a:lnSpc>
              <a:spcBef>
                <a:spcPts val="500"/>
              </a:spcBef>
              <a:spcAft>
                <a:spcPts val="0"/>
              </a:spcAft>
              <a:buClr>
                <a:srgbClr val="000000"/>
              </a:buClr>
              <a:buSzPts val="1100"/>
              <a:buFont typeface="Arial"/>
              <a:buNone/>
            </a:pPr>
            <a:r>
              <a:rPr b="1" i="0" lang="en" sz="1100" u="none" cap="none" strike="noStrike">
                <a:solidFill>
                  <a:srgbClr val="000000"/>
                </a:solidFill>
                <a:latin typeface="Arial"/>
                <a:ea typeface="Arial"/>
                <a:cs typeface="Arial"/>
                <a:sym typeface="Arial"/>
              </a:rPr>
              <a:t>2.3. Why do you think you need to design for at least 2 inches of rainfall? </a:t>
            </a:r>
            <a:endParaRPr b="0" i="0" sz="1400" u="none" cap="none" strike="noStrike">
              <a:solidFill>
                <a:srgbClr val="000000"/>
              </a:solidFill>
              <a:latin typeface="Arial"/>
              <a:ea typeface="Arial"/>
              <a:cs typeface="Arial"/>
              <a:sym typeface="Arial"/>
            </a:endParaRPr>
          </a:p>
        </p:txBody>
      </p:sp>
      <p:sp>
        <p:nvSpPr>
          <p:cNvPr id="375" name="Google Shape;375;p18"/>
          <p:cNvSpPr txBox="1"/>
          <p:nvPr>
            <p:ph idx="12" type="sldNum"/>
          </p:nvPr>
        </p:nvSpPr>
        <p:spPr>
          <a:xfrm>
            <a:off x="8472458" y="6217622"/>
            <a:ext cx="548700" cy="5247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SzPts val="1000"/>
              <a:buNone/>
            </a:pPr>
            <a:fld id="{00000000-1234-1234-1234-123412341234}" type="slidenum">
              <a:rPr lang="en"/>
              <a:t>‹#›</a:t>
            </a:fld>
            <a:endParaRPr/>
          </a:p>
        </p:txBody>
      </p:sp>
      <p:sp>
        <p:nvSpPr>
          <p:cNvPr id="376" name="Google Shape;376;p18"/>
          <p:cNvSpPr txBox="1"/>
          <p:nvPr/>
        </p:nvSpPr>
        <p:spPr>
          <a:xfrm>
            <a:off x="7180350" y="3313150"/>
            <a:ext cx="1527900" cy="962400"/>
          </a:xfrm>
          <a:prstGeom prst="rect">
            <a:avLst/>
          </a:prstGeom>
          <a:solidFill>
            <a:srgbClr val="FFFF00"/>
          </a:solidFill>
          <a:ln cap="flat" cmpd="sng" w="19050">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1" i="0" lang="en" sz="1800" u="none" cap="none" strike="noStrike">
                <a:solidFill>
                  <a:srgbClr val="000000"/>
                </a:solidFill>
                <a:latin typeface="Arial"/>
                <a:ea typeface="Arial"/>
                <a:cs typeface="Arial"/>
                <a:sym typeface="Arial"/>
              </a:rPr>
              <a:t>Page 8 of Student Notebook</a:t>
            </a:r>
            <a:endParaRPr b="1" i="0" sz="1800" u="none" cap="none" strike="noStrike">
              <a:solidFill>
                <a:srgbClr val="000000"/>
              </a:solidFill>
              <a:latin typeface="Arial"/>
              <a:ea typeface="Arial"/>
              <a:cs typeface="Arial"/>
              <a:sym typeface="Arial"/>
            </a:endParaRPr>
          </a:p>
        </p:txBody>
      </p:sp>
      <p:sp>
        <p:nvSpPr>
          <p:cNvPr id="377" name="Google Shape;377;p18"/>
          <p:cNvSpPr/>
          <p:nvPr/>
        </p:nvSpPr>
        <p:spPr>
          <a:xfrm>
            <a:off x="4557525" y="350350"/>
            <a:ext cx="766500" cy="2907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highlight>
                <a:schemeClr val="lt1"/>
              </a:highlight>
              <a:latin typeface="Arial"/>
              <a:ea typeface="Arial"/>
              <a:cs typeface="Arial"/>
              <a:sym typeface="Arial"/>
            </a:endParaRPr>
          </a:p>
        </p:txBody>
      </p:sp>
      <p:sp>
        <p:nvSpPr>
          <p:cNvPr id="378" name="Google Shape;378;p18"/>
          <p:cNvSpPr txBox="1"/>
          <p:nvPr/>
        </p:nvSpPr>
        <p:spPr>
          <a:xfrm>
            <a:off x="180371" y="6479972"/>
            <a:ext cx="8783400" cy="10569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 sz="800" u="none" cap="none" strike="noStrike">
                <a:solidFill>
                  <a:srgbClr val="000000"/>
                </a:solidFill>
                <a:latin typeface="Arial"/>
                <a:ea typeface="Arial"/>
                <a:cs typeface="Arial"/>
                <a:sym typeface="Arial"/>
              </a:rPr>
              <a:t>© SRI International, Digital Promise,  University of Virginia, and  </a:t>
            </a:r>
            <a:r>
              <a:rPr lang="en" sz="800">
                <a:solidFill>
                  <a:schemeClr val="dk1"/>
                </a:solidFill>
              </a:rPr>
              <a:t>Vanderbilt University  </a:t>
            </a:r>
            <a:r>
              <a:rPr b="0" i="0" lang="en" sz="800" u="none" cap="none" strike="noStrike">
                <a:solidFill>
                  <a:srgbClr val="000000"/>
                </a:solidFill>
                <a:latin typeface="Arial"/>
                <a:ea typeface="Arial"/>
                <a:cs typeface="Arial"/>
                <a:sym typeface="Arial"/>
              </a:rPr>
              <a:t>2022. This work is licensed under CC BY-NC-SA 4.0 license. </a:t>
            </a:r>
            <a:endParaRPr/>
          </a:p>
          <a:p>
            <a:pPr indent="0" lvl="0" marL="0" marR="0" rtl="0" algn="l">
              <a:lnSpc>
                <a:spcPct val="100000"/>
              </a:lnSpc>
              <a:spcBef>
                <a:spcPts val="0"/>
              </a:spcBef>
              <a:spcAft>
                <a:spcPts val="0"/>
              </a:spcAft>
              <a:buNone/>
            </a:pPr>
            <a:r>
              <a:rPr b="0" i="0" lang="en" sz="800" u="none" cap="none" strike="noStrike">
                <a:solidFill>
                  <a:srgbClr val="000000"/>
                </a:solidFill>
                <a:latin typeface="Arial"/>
                <a:ea typeface="Arial"/>
                <a:cs typeface="Arial"/>
                <a:sym typeface="Arial"/>
              </a:rPr>
              <a:t>To view a copy of this license, visit </a:t>
            </a:r>
            <a:r>
              <a:rPr b="0" i="0" lang="en" sz="800" u="sng" cap="none" strike="noStrike">
                <a:solidFill>
                  <a:schemeClr val="hlink"/>
                </a:solidFill>
                <a:latin typeface="Arial"/>
                <a:ea typeface="Arial"/>
                <a:cs typeface="Arial"/>
                <a:sym typeface="Arial"/>
                <a:hlinkClick r:id="rId4"/>
              </a:rPr>
              <a:t>https://creativecommons.org/licenses/by-nc-sa/4.0/</a:t>
            </a:r>
            <a:r>
              <a:rPr b="0" i="0" lang="en" sz="800" u="none" cap="none" strike="noStrike">
                <a:solidFill>
                  <a:srgbClr val="000000"/>
                </a:solidFill>
                <a:latin typeface="Arial"/>
                <a:ea typeface="Arial"/>
                <a:cs typeface="Arial"/>
                <a:sym typeface="Arial"/>
              </a:rPr>
              <a:t> </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382" name="Shape 382"/>
        <p:cNvGrpSpPr/>
        <p:nvPr/>
      </p:nvGrpSpPr>
      <p:grpSpPr>
        <a:xfrm>
          <a:off x="0" y="0"/>
          <a:ext cx="0" cy="0"/>
          <a:chOff x="0" y="0"/>
          <a:chExt cx="0" cy="0"/>
        </a:xfrm>
      </p:grpSpPr>
      <p:sp>
        <p:nvSpPr>
          <p:cNvPr id="383" name="Google Shape;383;p19"/>
          <p:cNvSpPr txBox="1"/>
          <p:nvPr/>
        </p:nvSpPr>
        <p:spPr>
          <a:xfrm>
            <a:off x="1127925" y="696950"/>
            <a:ext cx="4216800" cy="648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384" name="Google Shape;384;p19" title="Chart"/>
          <p:cNvPicPr preferRelativeResize="0"/>
          <p:nvPr/>
        </p:nvPicPr>
        <p:blipFill rotWithShape="1">
          <a:blip r:embed="rId3">
            <a:alphaModFix/>
          </a:blip>
          <a:srcRect b="0" l="0" r="0" t="0"/>
          <a:stretch/>
        </p:blipFill>
        <p:spPr>
          <a:xfrm>
            <a:off x="445875" y="895575"/>
            <a:ext cx="8422074" cy="5207649"/>
          </a:xfrm>
          <a:prstGeom prst="rect">
            <a:avLst/>
          </a:prstGeom>
          <a:noFill/>
          <a:ln>
            <a:noFill/>
          </a:ln>
        </p:spPr>
      </p:pic>
      <p:sp>
        <p:nvSpPr>
          <p:cNvPr id="385" name="Google Shape;385;p19"/>
          <p:cNvSpPr txBox="1"/>
          <p:nvPr>
            <p:ph idx="12" type="sldNum"/>
          </p:nvPr>
        </p:nvSpPr>
        <p:spPr>
          <a:xfrm>
            <a:off x="8472458" y="6217622"/>
            <a:ext cx="548700" cy="5247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SzPts val="1000"/>
              <a:buNone/>
            </a:pPr>
            <a:fld id="{00000000-1234-1234-1234-123412341234}" type="slidenum">
              <a:rPr lang="en"/>
              <a:t>‹#›</a:t>
            </a:fld>
            <a:endParaRPr/>
          </a:p>
        </p:txBody>
      </p:sp>
      <p:sp>
        <p:nvSpPr>
          <p:cNvPr id="386" name="Google Shape;386;p19"/>
          <p:cNvSpPr txBox="1"/>
          <p:nvPr/>
        </p:nvSpPr>
        <p:spPr>
          <a:xfrm>
            <a:off x="180371" y="6479972"/>
            <a:ext cx="8783400" cy="10569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 sz="800" u="none" cap="none" strike="noStrike">
                <a:solidFill>
                  <a:srgbClr val="000000"/>
                </a:solidFill>
                <a:latin typeface="Arial"/>
                <a:ea typeface="Arial"/>
                <a:cs typeface="Arial"/>
                <a:sym typeface="Arial"/>
              </a:rPr>
              <a:t>© SRI International, Digital Promise,  University of Virginia, and  </a:t>
            </a:r>
            <a:r>
              <a:rPr lang="en" sz="800">
                <a:solidFill>
                  <a:schemeClr val="dk1"/>
                </a:solidFill>
              </a:rPr>
              <a:t>Vanderbilt University  </a:t>
            </a:r>
            <a:r>
              <a:rPr b="0" i="0" lang="en" sz="800" u="none" cap="none" strike="noStrike">
                <a:solidFill>
                  <a:srgbClr val="000000"/>
                </a:solidFill>
                <a:latin typeface="Arial"/>
                <a:ea typeface="Arial"/>
                <a:cs typeface="Arial"/>
                <a:sym typeface="Arial"/>
              </a:rPr>
              <a:t>2022. This work is licensed under CC BY-NC-SA 4.0 license. </a:t>
            </a:r>
            <a:endParaRPr/>
          </a:p>
          <a:p>
            <a:pPr indent="0" lvl="0" marL="0" marR="0" rtl="0" algn="l">
              <a:lnSpc>
                <a:spcPct val="100000"/>
              </a:lnSpc>
              <a:spcBef>
                <a:spcPts val="0"/>
              </a:spcBef>
              <a:spcAft>
                <a:spcPts val="0"/>
              </a:spcAft>
              <a:buNone/>
            </a:pPr>
            <a:r>
              <a:rPr b="0" i="0" lang="en" sz="800" u="none" cap="none" strike="noStrike">
                <a:solidFill>
                  <a:srgbClr val="000000"/>
                </a:solidFill>
                <a:latin typeface="Arial"/>
                <a:ea typeface="Arial"/>
                <a:cs typeface="Arial"/>
                <a:sym typeface="Arial"/>
              </a:rPr>
              <a:t>To view a copy of this license, visit </a:t>
            </a:r>
            <a:r>
              <a:rPr b="0" i="0" lang="en" sz="800" u="sng" cap="none" strike="noStrike">
                <a:solidFill>
                  <a:schemeClr val="hlink"/>
                </a:solidFill>
                <a:latin typeface="Arial"/>
                <a:ea typeface="Arial"/>
                <a:cs typeface="Arial"/>
                <a:sym typeface="Arial"/>
                <a:hlinkClick r:id="rId4"/>
              </a:rPr>
              <a:t>https://creativecommons.org/licenses/by-nc-sa/4.0/</a:t>
            </a:r>
            <a:r>
              <a:rPr b="0" i="0" lang="en" sz="800" u="none" cap="none" strike="noStrike">
                <a:solidFill>
                  <a:srgbClr val="000000"/>
                </a:solidFill>
                <a:latin typeface="Arial"/>
                <a:ea typeface="Arial"/>
                <a:cs typeface="Arial"/>
                <a:sym typeface="Arial"/>
              </a:rPr>
              <a:t> </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4" name="Shape 224"/>
        <p:cNvGrpSpPr/>
        <p:nvPr/>
      </p:nvGrpSpPr>
      <p:grpSpPr>
        <a:xfrm>
          <a:off x="0" y="0"/>
          <a:ext cx="0" cy="0"/>
          <a:chOff x="0" y="0"/>
          <a:chExt cx="0" cy="0"/>
        </a:xfrm>
      </p:grpSpPr>
      <p:sp>
        <p:nvSpPr>
          <p:cNvPr id="225" name="Google Shape;225;p2"/>
          <p:cNvSpPr txBox="1"/>
          <p:nvPr>
            <p:ph type="title"/>
          </p:nvPr>
        </p:nvSpPr>
        <p:spPr>
          <a:xfrm>
            <a:off x="311700" y="2867800"/>
            <a:ext cx="8520600" cy="11223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3600"/>
              <a:buNone/>
            </a:pPr>
            <a:r>
              <a:rPr b="1" lang="en"/>
              <a:t>Activity 1</a:t>
            </a:r>
            <a:br>
              <a:rPr lang="en"/>
            </a:br>
            <a:r>
              <a:rPr lang="en"/>
              <a:t>What problem are we trying to solve?</a:t>
            </a:r>
            <a:endParaRPr/>
          </a:p>
        </p:txBody>
      </p:sp>
      <p:sp>
        <p:nvSpPr>
          <p:cNvPr id="226" name="Google Shape;226;p2"/>
          <p:cNvSpPr txBox="1"/>
          <p:nvPr/>
        </p:nvSpPr>
        <p:spPr>
          <a:xfrm>
            <a:off x="2310450" y="1411950"/>
            <a:ext cx="7349400" cy="857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7" name="Google Shape;227;p2"/>
          <p:cNvSpPr txBox="1"/>
          <p:nvPr/>
        </p:nvSpPr>
        <p:spPr>
          <a:xfrm>
            <a:off x="4908300" y="403425"/>
            <a:ext cx="3924000" cy="513300"/>
          </a:xfrm>
          <a:prstGeom prst="rect">
            <a:avLst/>
          </a:prstGeom>
          <a:noFill/>
          <a:ln>
            <a:noFill/>
          </a:ln>
        </p:spPr>
        <p:txBody>
          <a:bodyPr anchorCtr="0" anchor="t" bIns="91425" lIns="91425" spcFirstLastPara="1" rIns="91425" wrap="square" tIns="91425">
            <a:noAutofit/>
          </a:bodyPr>
          <a:lstStyle/>
          <a:p>
            <a:pPr indent="0" lvl="0" marL="0" marR="0" rtl="0" algn="r">
              <a:lnSpc>
                <a:spcPct val="100000"/>
              </a:lnSpc>
              <a:spcBef>
                <a:spcPts val="0"/>
              </a:spcBef>
              <a:spcAft>
                <a:spcPts val="0"/>
              </a:spcAft>
              <a:buClr>
                <a:srgbClr val="000000"/>
              </a:buClr>
              <a:buSzPts val="1400"/>
              <a:buFont typeface="Arial"/>
              <a:buNone/>
            </a:pPr>
            <a:r>
              <a:rPr b="0" i="0" lang="en" sz="1400" u="none" cap="none" strike="noStrike">
                <a:solidFill>
                  <a:srgbClr val="666666"/>
                </a:solidFill>
                <a:latin typeface="Arial"/>
                <a:ea typeface="Arial"/>
                <a:cs typeface="Arial"/>
                <a:sym typeface="Arial"/>
              </a:rPr>
              <a:t>Walker Water Runoff Project</a:t>
            </a:r>
            <a:endParaRPr b="0" i="0" sz="1400" u="none" cap="none" strike="noStrike">
              <a:solidFill>
                <a:srgbClr val="666666"/>
              </a:solidFill>
              <a:latin typeface="Arial"/>
              <a:ea typeface="Arial"/>
              <a:cs typeface="Arial"/>
              <a:sym typeface="Arial"/>
            </a:endParaRPr>
          </a:p>
        </p:txBody>
      </p:sp>
      <p:sp>
        <p:nvSpPr>
          <p:cNvPr id="228" name="Google Shape;228;p2"/>
          <p:cNvSpPr txBox="1"/>
          <p:nvPr>
            <p:ph idx="12" type="sldNum"/>
          </p:nvPr>
        </p:nvSpPr>
        <p:spPr>
          <a:xfrm>
            <a:off x="8472458" y="6217622"/>
            <a:ext cx="548700" cy="5247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Clr>
                <a:srgbClr val="000000"/>
              </a:buClr>
              <a:buSzPts val="1100"/>
              <a:buFont typeface="Arial"/>
              <a:buNone/>
            </a:pPr>
            <a:fld id="{00000000-1234-1234-1234-123412341234}" type="slidenum">
              <a:rPr lang="en"/>
              <a:t>‹#›</a:t>
            </a:fld>
            <a:endParaRPr/>
          </a:p>
        </p:txBody>
      </p:sp>
      <p:sp>
        <p:nvSpPr>
          <p:cNvPr id="229" name="Google Shape;229;p2"/>
          <p:cNvSpPr txBox="1"/>
          <p:nvPr/>
        </p:nvSpPr>
        <p:spPr>
          <a:xfrm>
            <a:off x="311696" y="6525422"/>
            <a:ext cx="8783400" cy="10569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 sz="800" u="none" cap="none" strike="noStrike">
                <a:solidFill>
                  <a:srgbClr val="000000"/>
                </a:solidFill>
                <a:latin typeface="Arial"/>
                <a:ea typeface="Arial"/>
                <a:cs typeface="Arial"/>
                <a:sym typeface="Arial"/>
              </a:rPr>
              <a:t>© SRI International, Digital Promise,  University of Virginia, and  </a:t>
            </a:r>
            <a:r>
              <a:rPr lang="en" sz="800">
                <a:solidFill>
                  <a:schemeClr val="dk1"/>
                </a:solidFill>
              </a:rPr>
              <a:t>Vanderbilt University  </a:t>
            </a:r>
            <a:r>
              <a:rPr b="0" i="0" lang="en" sz="800" u="none" cap="none" strike="noStrike">
                <a:solidFill>
                  <a:srgbClr val="000000"/>
                </a:solidFill>
                <a:latin typeface="Arial"/>
                <a:ea typeface="Arial"/>
                <a:cs typeface="Arial"/>
                <a:sym typeface="Arial"/>
              </a:rPr>
              <a:t>2022. This work is licensed under CC BY-NC-SA 4.0 license. </a:t>
            </a:r>
            <a:endParaRPr/>
          </a:p>
          <a:p>
            <a:pPr indent="0" lvl="0" marL="0" marR="0" rtl="0" algn="l">
              <a:lnSpc>
                <a:spcPct val="100000"/>
              </a:lnSpc>
              <a:spcBef>
                <a:spcPts val="0"/>
              </a:spcBef>
              <a:spcAft>
                <a:spcPts val="0"/>
              </a:spcAft>
              <a:buNone/>
            </a:pPr>
            <a:r>
              <a:rPr b="0" i="0" lang="en" sz="800" u="none" cap="none" strike="noStrike">
                <a:solidFill>
                  <a:srgbClr val="000000"/>
                </a:solidFill>
                <a:latin typeface="Arial"/>
                <a:ea typeface="Arial"/>
                <a:cs typeface="Arial"/>
                <a:sym typeface="Arial"/>
              </a:rPr>
              <a:t>To view a copy of this license, visit </a:t>
            </a:r>
            <a:r>
              <a:rPr b="0" i="0" lang="en" sz="800" u="sng" cap="none" strike="noStrike">
                <a:solidFill>
                  <a:schemeClr val="hlink"/>
                </a:solidFill>
                <a:latin typeface="Arial"/>
                <a:ea typeface="Arial"/>
                <a:cs typeface="Arial"/>
                <a:sym typeface="Arial"/>
                <a:hlinkClick r:id="rId3"/>
              </a:rPr>
              <a:t>https://creativecommons.org/licenses/by-nc-sa/4.0/</a:t>
            </a:r>
            <a:r>
              <a:rPr b="0" i="0" lang="en" sz="800" u="none" cap="none" strike="noStrike">
                <a:solidFill>
                  <a:srgbClr val="000000"/>
                </a:solidFill>
                <a:latin typeface="Arial"/>
                <a:ea typeface="Arial"/>
                <a:cs typeface="Arial"/>
                <a:sym typeface="Arial"/>
              </a:rPr>
              <a:t> </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0" name="Shape 390"/>
        <p:cNvGrpSpPr/>
        <p:nvPr/>
      </p:nvGrpSpPr>
      <p:grpSpPr>
        <a:xfrm>
          <a:off x="0" y="0"/>
          <a:ext cx="0" cy="0"/>
          <a:chOff x="0" y="0"/>
          <a:chExt cx="0" cy="0"/>
        </a:xfrm>
      </p:grpSpPr>
      <p:sp>
        <p:nvSpPr>
          <p:cNvPr id="391" name="Google Shape;391;p20"/>
          <p:cNvSpPr txBox="1"/>
          <p:nvPr>
            <p:ph type="title"/>
          </p:nvPr>
        </p:nvSpPr>
        <p:spPr>
          <a:xfrm>
            <a:off x="311700" y="593367"/>
            <a:ext cx="8520600" cy="7635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b="1" lang="en"/>
              <a:t>Why do you think we need to design for 2 inches of rainfall?</a:t>
            </a:r>
            <a:endParaRPr b="1"/>
          </a:p>
        </p:txBody>
      </p:sp>
      <p:sp>
        <p:nvSpPr>
          <p:cNvPr id="392" name="Google Shape;392;p20"/>
          <p:cNvSpPr txBox="1"/>
          <p:nvPr>
            <p:ph idx="1" type="body"/>
          </p:nvPr>
        </p:nvSpPr>
        <p:spPr>
          <a:xfrm>
            <a:off x="311700" y="1536633"/>
            <a:ext cx="8520600" cy="45552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600"/>
              </a:spcAft>
              <a:buSzPts val="1800"/>
              <a:buNone/>
            </a:pPr>
            <a:r>
              <a:t/>
            </a:r>
            <a:endParaRPr/>
          </a:p>
        </p:txBody>
      </p:sp>
      <p:sp>
        <p:nvSpPr>
          <p:cNvPr id="393" name="Google Shape;393;p20"/>
          <p:cNvSpPr txBox="1"/>
          <p:nvPr>
            <p:ph idx="12" type="sldNum"/>
          </p:nvPr>
        </p:nvSpPr>
        <p:spPr>
          <a:xfrm>
            <a:off x="8472458" y="6217622"/>
            <a:ext cx="548700" cy="5247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SzPts val="1000"/>
              <a:buNone/>
            </a:pPr>
            <a:fld id="{00000000-1234-1234-1234-123412341234}" type="slidenum">
              <a:rPr lang="en"/>
              <a:t>‹#›</a:t>
            </a:fld>
            <a:endParaRPr/>
          </a:p>
        </p:txBody>
      </p:sp>
      <p:sp>
        <p:nvSpPr>
          <p:cNvPr id="394" name="Google Shape;394;p20"/>
          <p:cNvSpPr txBox="1"/>
          <p:nvPr/>
        </p:nvSpPr>
        <p:spPr>
          <a:xfrm>
            <a:off x="180371" y="6479972"/>
            <a:ext cx="8783400" cy="10569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 sz="800" u="none" cap="none" strike="noStrike">
                <a:solidFill>
                  <a:srgbClr val="000000"/>
                </a:solidFill>
                <a:latin typeface="Arial"/>
                <a:ea typeface="Arial"/>
                <a:cs typeface="Arial"/>
                <a:sym typeface="Arial"/>
              </a:rPr>
              <a:t>© SRI International, Digital Promise,  University of Virginia, and  </a:t>
            </a:r>
            <a:r>
              <a:rPr lang="en" sz="800">
                <a:solidFill>
                  <a:schemeClr val="dk1"/>
                </a:solidFill>
              </a:rPr>
              <a:t>Vanderbilt University  </a:t>
            </a:r>
            <a:r>
              <a:rPr b="0" i="0" lang="en" sz="800" u="none" cap="none" strike="noStrike">
                <a:solidFill>
                  <a:srgbClr val="000000"/>
                </a:solidFill>
                <a:latin typeface="Arial"/>
                <a:ea typeface="Arial"/>
                <a:cs typeface="Arial"/>
                <a:sym typeface="Arial"/>
              </a:rPr>
              <a:t>2022. This work is licensed under CC BY-NC-SA 4.0 license. </a:t>
            </a:r>
            <a:endParaRPr/>
          </a:p>
          <a:p>
            <a:pPr indent="0" lvl="0" marL="0" marR="0" rtl="0" algn="l">
              <a:lnSpc>
                <a:spcPct val="100000"/>
              </a:lnSpc>
              <a:spcBef>
                <a:spcPts val="0"/>
              </a:spcBef>
              <a:spcAft>
                <a:spcPts val="0"/>
              </a:spcAft>
              <a:buNone/>
            </a:pPr>
            <a:r>
              <a:rPr b="0" i="0" lang="en" sz="800" u="none" cap="none" strike="noStrike">
                <a:solidFill>
                  <a:srgbClr val="000000"/>
                </a:solidFill>
                <a:latin typeface="Arial"/>
                <a:ea typeface="Arial"/>
                <a:cs typeface="Arial"/>
                <a:sym typeface="Arial"/>
              </a:rPr>
              <a:t>To view a copy of this license, visit </a:t>
            </a:r>
            <a:r>
              <a:rPr b="0" i="0" lang="en" sz="800" u="sng" cap="none" strike="noStrike">
                <a:solidFill>
                  <a:schemeClr val="hlink"/>
                </a:solidFill>
                <a:latin typeface="Arial"/>
                <a:ea typeface="Arial"/>
                <a:cs typeface="Arial"/>
                <a:sym typeface="Arial"/>
                <a:hlinkClick r:id="rId3"/>
              </a:rPr>
              <a:t>https://creativecommons.org/licenses/by-nc-sa/4.0/</a:t>
            </a:r>
            <a:r>
              <a:rPr b="0" i="0" lang="en" sz="800" u="none" cap="none" strike="noStrike">
                <a:solidFill>
                  <a:srgbClr val="000000"/>
                </a:solidFill>
                <a:latin typeface="Arial"/>
                <a:ea typeface="Arial"/>
                <a:cs typeface="Arial"/>
                <a:sym typeface="Arial"/>
              </a:rPr>
              <a:t> </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8" name="Shape 398"/>
        <p:cNvGrpSpPr/>
        <p:nvPr/>
      </p:nvGrpSpPr>
      <p:grpSpPr>
        <a:xfrm>
          <a:off x="0" y="0"/>
          <a:ext cx="0" cy="0"/>
          <a:chOff x="0" y="0"/>
          <a:chExt cx="0" cy="0"/>
        </a:xfrm>
      </p:grpSpPr>
      <p:sp>
        <p:nvSpPr>
          <p:cNvPr id="399" name="Google Shape;399;p21"/>
          <p:cNvSpPr txBox="1"/>
          <p:nvPr>
            <p:ph type="title"/>
          </p:nvPr>
        </p:nvSpPr>
        <p:spPr>
          <a:xfrm>
            <a:off x="311700" y="2029600"/>
            <a:ext cx="8520600" cy="11223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3600"/>
              <a:buNone/>
            </a:pPr>
            <a:r>
              <a:rPr b="1" lang="en"/>
              <a:t>Lesson 3:</a:t>
            </a:r>
            <a:endParaRPr b="1"/>
          </a:p>
          <a:p>
            <a:pPr indent="0" lvl="0" marL="0" rtl="0" algn="ctr">
              <a:lnSpc>
                <a:spcPct val="100000"/>
              </a:lnSpc>
              <a:spcBef>
                <a:spcPts val="0"/>
              </a:spcBef>
              <a:spcAft>
                <a:spcPts val="0"/>
              </a:spcAft>
              <a:buSzPts val="3600"/>
              <a:buNone/>
            </a:pPr>
            <a:r>
              <a:rPr lang="en"/>
              <a:t>Where does the rain go?</a:t>
            </a:r>
            <a:endParaRPr/>
          </a:p>
          <a:p>
            <a:pPr indent="0" lvl="0" marL="0" rtl="0" algn="ctr">
              <a:lnSpc>
                <a:spcPct val="100000"/>
              </a:lnSpc>
              <a:spcBef>
                <a:spcPts val="0"/>
              </a:spcBef>
              <a:spcAft>
                <a:spcPts val="0"/>
              </a:spcAft>
              <a:buSzPts val="3600"/>
              <a:buNone/>
            </a:pPr>
            <a:r>
              <a:t/>
            </a:r>
            <a:endParaRPr sz="2400"/>
          </a:p>
        </p:txBody>
      </p:sp>
      <p:pic>
        <p:nvPicPr>
          <p:cNvPr id="400" name="Google Shape;400;p21"/>
          <p:cNvPicPr preferRelativeResize="0"/>
          <p:nvPr/>
        </p:nvPicPr>
        <p:blipFill rotWithShape="1">
          <a:blip r:embed="rId3">
            <a:alphaModFix/>
          </a:blip>
          <a:srcRect b="7044" l="0" r="0" t="0"/>
          <a:stretch/>
        </p:blipFill>
        <p:spPr>
          <a:xfrm>
            <a:off x="819725" y="3278275"/>
            <a:ext cx="7504550" cy="1848950"/>
          </a:xfrm>
          <a:prstGeom prst="rect">
            <a:avLst/>
          </a:prstGeom>
          <a:noFill/>
          <a:ln>
            <a:noFill/>
          </a:ln>
        </p:spPr>
      </p:pic>
      <p:sp>
        <p:nvSpPr>
          <p:cNvPr id="401" name="Google Shape;401;p21"/>
          <p:cNvSpPr txBox="1"/>
          <p:nvPr>
            <p:ph idx="12" type="sldNum"/>
          </p:nvPr>
        </p:nvSpPr>
        <p:spPr>
          <a:xfrm>
            <a:off x="8472458" y="6217622"/>
            <a:ext cx="548700" cy="5247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SzPts val="1000"/>
              <a:buNone/>
            </a:pPr>
            <a:fld id="{00000000-1234-1234-1234-123412341234}" type="slidenum">
              <a:rPr lang="en"/>
              <a:t>‹#›</a:t>
            </a:fld>
            <a:endParaRPr/>
          </a:p>
        </p:txBody>
      </p:sp>
      <p:sp>
        <p:nvSpPr>
          <p:cNvPr id="402" name="Google Shape;402;p21"/>
          <p:cNvSpPr txBox="1"/>
          <p:nvPr/>
        </p:nvSpPr>
        <p:spPr>
          <a:xfrm>
            <a:off x="180371" y="6479972"/>
            <a:ext cx="8783400" cy="10569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 sz="800" u="none" cap="none" strike="noStrike">
                <a:solidFill>
                  <a:srgbClr val="000000"/>
                </a:solidFill>
                <a:latin typeface="Arial"/>
                <a:ea typeface="Arial"/>
                <a:cs typeface="Arial"/>
                <a:sym typeface="Arial"/>
              </a:rPr>
              <a:t>© SRI International, Digital Promise,  University of Virginia, and  </a:t>
            </a:r>
            <a:r>
              <a:rPr lang="en" sz="800">
                <a:solidFill>
                  <a:schemeClr val="dk1"/>
                </a:solidFill>
              </a:rPr>
              <a:t>Vanderbilt University  </a:t>
            </a:r>
            <a:r>
              <a:rPr b="0" i="0" lang="en" sz="800" u="none" cap="none" strike="noStrike">
                <a:solidFill>
                  <a:srgbClr val="000000"/>
                </a:solidFill>
                <a:latin typeface="Arial"/>
                <a:ea typeface="Arial"/>
                <a:cs typeface="Arial"/>
                <a:sym typeface="Arial"/>
              </a:rPr>
              <a:t>2022. This work is licensed under CC BY-NC-SA 4.0 license. </a:t>
            </a:r>
            <a:endParaRPr/>
          </a:p>
          <a:p>
            <a:pPr indent="0" lvl="0" marL="0" marR="0" rtl="0" algn="l">
              <a:lnSpc>
                <a:spcPct val="100000"/>
              </a:lnSpc>
              <a:spcBef>
                <a:spcPts val="0"/>
              </a:spcBef>
              <a:spcAft>
                <a:spcPts val="0"/>
              </a:spcAft>
              <a:buNone/>
            </a:pPr>
            <a:r>
              <a:rPr b="0" i="0" lang="en" sz="800" u="none" cap="none" strike="noStrike">
                <a:solidFill>
                  <a:srgbClr val="000000"/>
                </a:solidFill>
                <a:latin typeface="Arial"/>
                <a:ea typeface="Arial"/>
                <a:cs typeface="Arial"/>
                <a:sym typeface="Arial"/>
              </a:rPr>
              <a:t>To view a copy of this license, visit </a:t>
            </a:r>
            <a:r>
              <a:rPr b="0" i="0" lang="en" sz="800" u="sng" cap="none" strike="noStrike">
                <a:solidFill>
                  <a:schemeClr val="hlink"/>
                </a:solidFill>
                <a:latin typeface="Arial"/>
                <a:ea typeface="Arial"/>
                <a:cs typeface="Arial"/>
                <a:sym typeface="Arial"/>
                <a:hlinkClick r:id="rId4"/>
              </a:rPr>
              <a:t>https://creativecommons.org/licenses/by-nc-sa/4.0/</a:t>
            </a:r>
            <a:r>
              <a:rPr b="0" i="0" lang="en" sz="800" u="none" cap="none" strike="noStrike">
                <a:solidFill>
                  <a:srgbClr val="000000"/>
                </a:solidFill>
                <a:latin typeface="Arial"/>
                <a:ea typeface="Arial"/>
                <a:cs typeface="Arial"/>
                <a:sym typeface="Arial"/>
              </a:rPr>
              <a:t> </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6" name="Shape 406"/>
        <p:cNvGrpSpPr/>
        <p:nvPr/>
      </p:nvGrpSpPr>
      <p:grpSpPr>
        <a:xfrm>
          <a:off x="0" y="0"/>
          <a:ext cx="0" cy="0"/>
          <a:chOff x="0" y="0"/>
          <a:chExt cx="0" cy="0"/>
        </a:xfrm>
      </p:grpSpPr>
      <p:sp>
        <p:nvSpPr>
          <p:cNvPr id="407" name="Google Shape;407;p22"/>
          <p:cNvSpPr txBox="1"/>
          <p:nvPr>
            <p:ph type="title"/>
          </p:nvPr>
        </p:nvSpPr>
        <p:spPr>
          <a:xfrm>
            <a:off x="311700" y="593367"/>
            <a:ext cx="8520600" cy="7635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b="1" lang="en"/>
              <a:t>When it rains, where does the rain go?</a:t>
            </a:r>
            <a:endParaRPr b="1"/>
          </a:p>
        </p:txBody>
      </p:sp>
      <p:sp>
        <p:nvSpPr>
          <p:cNvPr id="408" name="Google Shape;408;p22"/>
          <p:cNvSpPr txBox="1"/>
          <p:nvPr>
            <p:ph idx="1" type="body"/>
          </p:nvPr>
        </p:nvSpPr>
        <p:spPr>
          <a:xfrm>
            <a:off x="311700" y="1536633"/>
            <a:ext cx="8520600" cy="45552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800"/>
              <a:buNone/>
            </a:pPr>
            <a:r>
              <a:rPr lang="en"/>
              <a:t>When was the last time that it rained?</a:t>
            </a:r>
            <a:endParaRPr/>
          </a:p>
          <a:p>
            <a:pPr indent="0" lvl="0" marL="0" rtl="0" algn="l">
              <a:lnSpc>
                <a:spcPct val="115000"/>
              </a:lnSpc>
              <a:spcBef>
                <a:spcPts val="1600"/>
              </a:spcBef>
              <a:spcAft>
                <a:spcPts val="1600"/>
              </a:spcAft>
              <a:buSzPts val="1800"/>
              <a:buNone/>
            </a:pPr>
            <a:r>
              <a:rPr lang="en"/>
              <a:t>What do you remember?</a:t>
            </a:r>
            <a:endParaRPr/>
          </a:p>
        </p:txBody>
      </p:sp>
      <p:sp>
        <p:nvSpPr>
          <p:cNvPr id="409" name="Google Shape;409;p22"/>
          <p:cNvSpPr txBox="1"/>
          <p:nvPr>
            <p:ph idx="12" type="sldNum"/>
          </p:nvPr>
        </p:nvSpPr>
        <p:spPr>
          <a:xfrm>
            <a:off x="8472458" y="6217622"/>
            <a:ext cx="548700" cy="5247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SzPts val="1000"/>
              <a:buNone/>
            </a:pPr>
            <a:fld id="{00000000-1234-1234-1234-123412341234}" type="slidenum">
              <a:rPr lang="en"/>
              <a:t>‹#›</a:t>
            </a:fld>
            <a:endParaRPr/>
          </a:p>
        </p:txBody>
      </p:sp>
      <p:sp>
        <p:nvSpPr>
          <p:cNvPr id="410" name="Google Shape;410;p22"/>
          <p:cNvSpPr txBox="1"/>
          <p:nvPr/>
        </p:nvSpPr>
        <p:spPr>
          <a:xfrm>
            <a:off x="180371" y="6479972"/>
            <a:ext cx="8783400" cy="10569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 sz="800" u="none" cap="none" strike="noStrike">
                <a:solidFill>
                  <a:srgbClr val="000000"/>
                </a:solidFill>
                <a:latin typeface="Arial"/>
                <a:ea typeface="Arial"/>
                <a:cs typeface="Arial"/>
                <a:sym typeface="Arial"/>
              </a:rPr>
              <a:t>© SRI International, Digital Promise,  University of Virginia, and  </a:t>
            </a:r>
            <a:r>
              <a:rPr lang="en" sz="800">
                <a:solidFill>
                  <a:schemeClr val="dk1"/>
                </a:solidFill>
              </a:rPr>
              <a:t>Vanderbilt University  </a:t>
            </a:r>
            <a:r>
              <a:rPr b="0" i="0" lang="en" sz="800" u="none" cap="none" strike="noStrike">
                <a:solidFill>
                  <a:srgbClr val="000000"/>
                </a:solidFill>
                <a:latin typeface="Arial"/>
                <a:ea typeface="Arial"/>
                <a:cs typeface="Arial"/>
                <a:sym typeface="Arial"/>
              </a:rPr>
              <a:t>2022. This work is licensed under CC BY-NC-SA 4.0 license. </a:t>
            </a:r>
            <a:endParaRPr/>
          </a:p>
          <a:p>
            <a:pPr indent="0" lvl="0" marL="0" marR="0" rtl="0" algn="l">
              <a:lnSpc>
                <a:spcPct val="100000"/>
              </a:lnSpc>
              <a:spcBef>
                <a:spcPts val="0"/>
              </a:spcBef>
              <a:spcAft>
                <a:spcPts val="0"/>
              </a:spcAft>
              <a:buNone/>
            </a:pPr>
            <a:r>
              <a:rPr b="0" i="0" lang="en" sz="800" u="none" cap="none" strike="noStrike">
                <a:solidFill>
                  <a:srgbClr val="000000"/>
                </a:solidFill>
                <a:latin typeface="Arial"/>
                <a:ea typeface="Arial"/>
                <a:cs typeface="Arial"/>
                <a:sym typeface="Arial"/>
              </a:rPr>
              <a:t>To view a copy of this license, visit </a:t>
            </a:r>
            <a:r>
              <a:rPr b="0" i="0" lang="en" sz="800" u="sng" cap="none" strike="noStrike">
                <a:solidFill>
                  <a:schemeClr val="hlink"/>
                </a:solidFill>
                <a:latin typeface="Arial"/>
                <a:ea typeface="Arial"/>
                <a:cs typeface="Arial"/>
                <a:sym typeface="Arial"/>
                <a:hlinkClick r:id="rId3"/>
              </a:rPr>
              <a:t>https://creativecommons.org/licenses/by-nc-sa/4.0/</a:t>
            </a:r>
            <a:r>
              <a:rPr b="0" i="0" lang="en" sz="800" u="none" cap="none" strike="noStrike">
                <a:solidFill>
                  <a:srgbClr val="000000"/>
                </a:solidFill>
                <a:latin typeface="Arial"/>
                <a:ea typeface="Arial"/>
                <a:cs typeface="Arial"/>
                <a:sym typeface="Arial"/>
              </a:rPr>
              <a:t> </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4" name="Shape 414"/>
        <p:cNvGrpSpPr/>
        <p:nvPr/>
      </p:nvGrpSpPr>
      <p:grpSpPr>
        <a:xfrm>
          <a:off x="0" y="0"/>
          <a:ext cx="0" cy="0"/>
          <a:chOff x="0" y="0"/>
          <a:chExt cx="0" cy="0"/>
        </a:xfrm>
      </p:grpSpPr>
      <p:sp>
        <p:nvSpPr>
          <p:cNvPr id="415" name="Google Shape;415;p23"/>
          <p:cNvSpPr txBox="1"/>
          <p:nvPr>
            <p:ph type="title"/>
          </p:nvPr>
        </p:nvSpPr>
        <p:spPr>
          <a:xfrm>
            <a:off x="311700" y="593367"/>
            <a:ext cx="8520600" cy="7635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lang="en"/>
              <a:t>Draw a prediction of where rain goes</a:t>
            </a:r>
            <a:endParaRPr b="1"/>
          </a:p>
        </p:txBody>
      </p:sp>
      <p:sp>
        <p:nvSpPr>
          <p:cNvPr id="416" name="Google Shape;416;p23"/>
          <p:cNvSpPr/>
          <p:nvPr/>
        </p:nvSpPr>
        <p:spPr>
          <a:xfrm>
            <a:off x="1041075" y="1619350"/>
            <a:ext cx="6962100" cy="4463400"/>
          </a:xfrm>
          <a:prstGeom prst="rect">
            <a:avLst/>
          </a:prstGeom>
          <a:noFill/>
          <a:ln cap="flat" cmpd="sng" w="285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7" name="Google Shape;417;p23"/>
          <p:cNvSpPr txBox="1"/>
          <p:nvPr>
            <p:ph idx="12" type="sldNum"/>
          </p:nvPr>
        </p:nvSpPr>
        <p:spPr>
          <a:xfrm>
            <a:off x="8472458" y="6217622"/>
            <a:ext cx="548700" cy="5247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SzPts val="1000"/>
              <a:buNone/>
            </a:pPr>
            <a:fld id="{00000000-1234-1234-1234-123412341234}" type="slidenum">
              <a:rPr lang="en"/>
              <a:t>‹#›</a:t>
            </a:fld>
            <a:endParaRPr/>
          </a:p>
        </p:txBody>
      </p:sp>
      <p:sp>
        <p:nvSpPr>
          <p:cNvPr id="418" name="Google Shape;418;p23"/>
          <p:cNvSpPr txBox="1"/>
          <p:nvPr/>
        </p:nvSpPr>
        <p:spPr>
          <a:xfrm>
            <a:off x="7118925" y="493925"/>
            <a:ext cx="1527900" cy="962400"/>
          </a:xfrm>
          <a:prstGeom prst="rect">
            <a:avLst/>
          </a:prstGeom>
          <a:solidFill>
            <a:srgbClr val="FFFF00"/>
          </a:solidFill>
          <a:ln cap="flat" cmpd="sng" w="19050">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1" i="0" lang="en" sz="1800" u="none" cap="none" strike="noStrike">
                <a:solidFill>
                  <a:srgbClr val="000000"/>
                </a:solidFill>
                <a:latin typeface="Arial"/>
                <a:ea typeface="Arial"/>
                <a:cs typeface="Arial"/>
                <a:sym typeface="Arial"/>
              </a:rPr>
              <a:t>Page 9 of Student Notebook</a:t>
            </a:r>
            <a:endParaRPr b="1" i="0" sz="1800" u="none" cap="none" strike="noStrike">
              <a:solidFill>
                <a:srgbClr val="000000"/>
              </a:solidFill>
              <a:latin typeface="Arial"/>
              <a:ea typeface="Arial"/>
              <a:cs typeface="Arial"/>
              <a:sym typeface="Arial"/>
            </a:endParaRPr>
          </a:p>
        </p:txBody>
      </p:sp>
      <p:sp>
        <p:nvSpPr>
          <p:cNvPr id="419" name="Google Shape;419;p23"/>
          <p:cNvSpPr txBox="1"/>
          <p:nvPr/>
        </p:nvSpPr>
        <p:spPr>
          <a:xfrm>
            <a:off x="180371" y="6479972"/>
            <a:ext cx="8783400" cy="10569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 sz="800" u="none" cap="none" strike="noStrike">
                <a:solidFill>
                  <a:srgbClr val="000000"/>
                </a:solidFill>
                <a:latin typeface="Arial"/>
                <a:ea typeface="Arial"/>
                <a:cs typeface="Arial"/>
                <a:sym typeface="Arial"/>
              </a:rPr>
              <a:t>© SRI International, Digital Promise,  University of Virginia, and  </a:t>
            </a:r>
            <a:r>
              <a:rPr lang="en" sz="800">
                <a:solidFill>
                  <a:schemeClr val="dk1"/>
                </a:solidFill>
              </a:rPr>
              <a:t>Vanderbilt University  </a:t>
            </a:r>
            <a:r>
              <a:rPr b="0" i="0" lang="en" sz="800" u="none" cap="none" strike="noStrike">
                <a:solidFill>
                  <a:srgbClr val="000000"/>
                </a:solidFill>
                <a:latin typeface="Arial"/>
                <a:ea typeface="Arial"/>
                <a:cs typeface="Arial"/>
                <a:sym typeface="Arial"/>
              </a:rPr>
              <a:t>2022. This work is licensed under CC BY-NC-SA 4.0 license. </a:t>
            </a:r>
            <a:endParaRPr/>
          </a:p>
          <a:p>
            <a:pPr indent="0" lvl="0" marL="0" marR="0" rtl="0" algn="l">
              <a:lnSpc>
                <a:spcPct val="100000"/>
              </a:lnSpc>
              <a:spcBef>
                <a:spcPts val="0"/>
              </a:spcBef>
              <a:spcAft>
                <a:spcPts val="0"/>
              </a:spcAft>
              <a:buNone/>
            </a:pPr>
            <a:r>
              <a:rPr b="0" i="0" lang="en" sz="800" u="none" cap="none" strike="noStrike">
                <a:solidFill>
                  <a:srgbClr val="000000"/>
                </a:solidFill>
                <a:latin typeface="Arial"/>
                <a:ea typeface="Arial"/>
                <a:cs typeface="Arial"/>
                <a:sym typeface="Arial"/>
              </a:rPr>
              <a:t>To view a copy of this license, visit </a:t>
            </a:r>
            <a:r>
              <a:rPr b="0" i="0" lang="en" sz="800" u="sng" cap="none" strike="noStrike">
                <a:solidFill>
                  <a:schemeClr val="hlink"/>
                </a:solidFill>
                <a:latin typeface="Arial"/>
                <a:ea typeface="Arial"/>
                <a:cs typeface="Arial"/>
                <a:sym typeface="Arial"/>
                <a:hlinkClick r:id="rId3"/>
              </a:rPr>
              <a:t>https://creativecommons.org/licenses/by-nc-sa/4.0/</a:t>
            </a:r>
            <a:r>
              <a:rPr b="0" i="0" lang="en" sz="800" u="none" cap="none" strike="noStrike">
                <a:solidFill>
                  <a:srgbClr val="000000"/>
                </a:solidFill>
                <a:latin typeface="Arial"/>
                <a:ea typeface="Arial"/>
                <a:cs typeface="Arial"/>
                <a:sym typeface="Arial"/>
              </a:rPr>
              <a:t> </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3" name="Shape 423"/>
        <p:cNvGrpSpPr/>
        <p:nvPr/>
      </p:nvGrpSpPr>
      <p:grpSpPr>
        <a:xfrm>
          <a:off x="0" y="0"/>
          <a:ext cx="0" cy="0"/>
          <a:chOff x="0" y="0"/>
          <a:chExt cx="0" cy="0"/>
        </a:xfrm>
      </p:grpSpPr>
      <p:sp>
        <p:nvSpPr>
          <p:cNvPr id="424" name="Google Shape;424;p24"/>
          <p:cNvSpPr txBox="1"/>
          <p:nvPr>
            <p:ph type="title"/>
          </p:nvPr>
        </p:nvSpPr>
        <p:spPr>
          <a:xfrm>
            <a:off x="311700" y="593367"/>
            <a:ext cx="8520600" cy="7635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b="1" lang="en" sz="3600"/>
              <a:t>Let’s go outside and make it rain!</a:t>
            </a:r>
            <a:endParaRPr b="1" sz="3600"/>
          </a:p>
        </p:txBody>
      </p:sp>
      <p:sp>
        <p:nvSpPr>
          <p:cNvPr id="425" name="Google Shape;425;p24"/>
          <p:cNvSpPr txBox="1"/>
          <p:nvPr>
            <p:ph idx="1" type="body"/>
          </p:nvPr>
        </p:nvSpPr>
        <p:spPr>
          <a:xfrm>
            <a:off x="311700" y="1536633"/>
            <a:ext cx="8520600" cy="45552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800"/>
              <a:buNone/>
            </a:pPr>
            <a:r>
              <a:rPr lang="en" sz="3000">
                <a:solidFill>
                  <a:srgbClr val="000000"/>
                </a:solidFill>
              </a:rPr>
              <a:t>Each group will need:</a:t>
            </a:r>
            <a:endParaRPr sz="3000">
              <a:solidFill>
                <a:srgbClr val="000000"/>
              </a:solidFill>
            </a:endParaRPr>
          </a:p>
          <a:p>
            <a:pPr indent="-419100" lvl="0" marL="457200" rtl="0" algn="l">
              <a:lnSpc>
                <a:spcPct val="115000"/>
              </a:lnSpc>
              <a:spcBef>
                <a:spcPts val="1600"/>
              </a:spcBef>
              <a:spcAft>
                <a:spcPts val="0"/>
              </a:spcAft>
              <a:buClr>
                <a:srgbClr val="000000"/>
              </a:buClr>
              <a:buSzPts val="3000"/>
              <a:buChar char="●"/>
            </a:pPr>
            <a:r>
              <a:rPr lang="en" sz="3000">
                <a:solidFill>
                  <a:srgbClr val="000000"/>
                </a:solidFill>
              </a:rPr>
              <a:t>Bucket filled with water</a:t>
            </a:r>
            <a:endParaRPr sz="3000">
              <a:solidFill>
                <a:srgbClr val="000000"/>
              </a:solidFill>
            </a:endParaRPr>
          </a:p>
          <a:p>
            <a:pPr indent="-419100" lvl="0" marL="457200" rtl="0" algn="l">
              <a:lnSpc>
                <a:spcPct val="115000"/>
              </a:lnSpc>
              <a:spcBef>
                <a:spcPts val="0"/>
              </a:spcBef>
              <a:spcAft>
                <a:spcPts val="0"/>
              </a:spcAft>
              <a:buClr>
                <a:srgbClr val="000000"/>
              </a:buClr>
              <a:buSzPts val="3000"/>
              <a:buChar char="●"/>
            </a:pPr>
            <a:r>
              <a:rPr lang="en" sz="3000">
                <a:solidFill>
                  <a:srgbClr val="000000"/>
                </a:solidFill>
              </a:rPr>
              <a:t>Small cup</a:t>
            </a:r>
            <a:endParaRPr sz="3000">
              <a:solidFill>
                <a:srgbClr val="000000"/>
              </a:solidFill>
            </a:endParaRPr>
          </a:p>
          <a:p>
            <a:pPr indent="-419100" lvl="0" marL="457200" rtl="0" algn="l">
              <a:lnSpc>
                <a:spcPct val="115000"/>
              </a:lnSpc>
              <a:spcBef>
                <a:spcPts val="0"/>
              </a:spcBef>
              <a:spcAft>
                <a:spcPts val="0"/>
              </a:spcAft>
              <a:buClr>
                <a:srgbClr val="000000"/>
              </a:buClr>
              <a:buSzPts val="3000"/>
              <a:buChar char="●"/>
            </a:pPr>
            <a:r>
              <a:rPr lang="en" sz="3000">
                <a:solidFill>
                  <a:srgbClr val="000000"/>
                </a:solidFill>
              </a:rPr>
              <a:t>Notebook and pencil</a:t>
            </a:r>
            <a:endParaRPr sz="3000">
              <a:solidFill>
                <a:srgbClr val="000000"/>
              </a:solidFill>
            </a:endParaRPr>
          </a:p>
          <a:p>
            <a:pPr indent="0" lvl="0" marL="0" rtl="0" algn="l">
              <a:lnSpc>
                <a:spcPct val="115000"/>
              </a:lnSpc>
              <a:spcBef>
                <a:spcPts val="1600"/>
              </a:spcBef>
              <a:spcAft>
                <a:spcPts val="0"/>
              </a:spcAft>
              <a:buSzPts val="1800"/>
              <a:buNone/>
            </a:pPr>
            <a:r>
              <a:rPr lang="en" sz="3000">
                <a:solidFill>
                  <a:srgbClr val="000000"/>
                </a:solidFill>
              </a:rPr>
              <a:t>We are going to pour water on different surfaces and make observations. What should we look for? </a:t>
            </a:r>
            <a:endParaRPr sz="3000">
              <a:solidFill>
                <a:srgbClr val="000000"/>
              </a:solidFill>
            </a:endParaRPr>
          </a:p>
          <a:p>
            <a:pPr indent="0" lvl="0" marL="0" rtl="0" algn="l">
              <a:lnSpc>
                <a:spcPct val="115000"/>
              </a:lnSpc>
              <a:spcBef>
                <a:spcPts val="1600"/>
              </a:spcBef>
              <a:spcAft>
                <a:spcPts val="1600"/>
              </a:spcAft>
              <a:buSzPts val="1800"/>
              <a:buNone/>
            </a:pPr>
            <a:r>
              <a:t/>
            </a:r>
            <a:endParaRPr/>
          </a:p>
        </p:txBody>
      </p:sp>
      <p:sp>
        <p:nvSpPr>
          <p:cNvPr id="426" name="Google Shape;426;p24"/>
          <p:cNvSpPr txBox="1"/>
          <p:nvPr>
            <p:ph idx="12" type="sldNum"/>
          </p:nvPr>
        </p:nvSpPr>
        <p:spPr>
          <a:xfrm>
            <a:off x="8472458" y="6217622"/>
            <a:ext cx="548700" cy="5247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SzPts val="1000"/>
              <a:buNone/>
            </a:pPr>
            <a:fld id="{00000000-1234-1234-1234-123412341234}" type="slidenum">
              <a:rPr lang="en"/>
              <a:t>‹#›</a:t>
            </a:fld>
            <a:endParaRPr/>
          </a:p>
        </p:txBody>
      </p:sp>
      <p:sp>
        <p:nvSpPr>
          <p:cNvPr id="427" name="Google Shape;427;p24"/>
          <p:cNvSpPr txBox="1"/>
          <p:nvPr/>
        </p:nvSpPr>
        <p:spPr>
          <a:xfrm>
            <a:off x="180371" y="6479972"/>
            <a:ext cx="8783400" cy="10569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 sz="800" u="none" cap="none" strike="noStrike">
                <a:solidFill>
                  <a:srgbClr val="000000"/>
                </a:solidFill>
                <a:latin typeface="Arial"/>
                <a:ea typeface="Arial"/>
                <a:cs typeface="Arial"/>
                <a:sym typeface="Arial"/>
              </a:rPr>
              <a:t>© SRI International, Digital Promise,  University of Virginia, and  </a:t>
            </a:r>
            <a:r>
              <a:rPr lang="en" sz="800">
                <a:solidFill>
                  <a:schemeClr val="dk1"/>
                </a:solidFill>
              </a:rPr>
              <a:t>Vanderbilt University  </a:t>
            </a:r>
            <a:r>
              <a:rPr b="0" i="0" lang="en" sz="800" u="none" cap="none" strike="noStrike">
                <a:solidFill>
                  <a:srgbClr val="000000"/>
                </a:solidFill>
                <a:latin typeface="Arial"/>
                <a:ea typeface="Arial"/>
                <a:cs typeface="Arial"/>
                <a:sym typeface="Arial"/>
              </a:rPr>
              <a:t>2022. This work is licensed under CC BY-NC-SA 4.0 license. </a:t>
            </a:r>
            <a:endParaRPr/>
          </a:p>
          <a:p>
            <a:pPr indent="0" lvl="0" marL="0" marR="0" rtl="0" algn="l">
              <a:lnSpc>
                <a:spcPct val="100000"/>
              </a:lnSpc>
              <a:spcBef>
                <a:spcPts val="0"/>
              </a:spcBef>
              <a:spcAft>
                <a:spcPts val="0"/>
              </a:spcAft>
              <a:buNone/>
            </a:pPr>
            <a:r>
              <a:rPr b="0" i="0" lang="en" sz="800" u="none" cap="none" strike="noStrike">
                <a:solidFill>
                  <a:srgbClr val="000000"/>
                </a:solidFill>
                <a:latin typeface="Arial"/>
                <a:ea typeface="Arial"/>
                <a:cs typeface="Arial"/>
                <a:sym typeface="Arial"/>
              </a:rPr>
              <a:t>To view a copy of this license, visit </a:t>
            </a:r>
            <a:r>
              <a:rPr b="0" i="0" lang="en" sz="800" u="sng" cap="none" strike="noStrike">
                <a:solidFill>
                  <a:schemeClr val="hlink"/>
                </a:solidFill>
                <a:latin typeface="Arial"/>
                <a:ea typeface="Arial"/>
                <a:cs typeface="Arial"/>
                <a:sym typeface="Arial"/>
                <a:hlinkClick r:id="rId3"/>
              </a:rPr>
              <a:t>https://creativecommons.org/licenses/by-nc-sa/4.0/</a:t>
            </a:r>
            <a:r>
              <a:rPr b="0" i="0" lang="en" sz="800" u="none" cap="none" strike="noStrike">
                <a:solidFill>
                  <a:srgbClr val="000000"/>
                </a:solidFill>
                <a:latin typeface="Arial"/>
                <a:ea typeface="Arial"/>
                <a:cs typeface="Arial"/>
                <a:sym typeface="Arial"/>
              </a:rPr>
              <a:t> </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1" name="Shape 431"/>
        <p:cNvGrpSpPr/>
        <p:nvPr/>
      </p:nvGrpSpPr>
      <p:grpSpPr>
        <a:xfrm>
          <a:off x="0" y="0"/>
          <a:ext cx="0" cy="0"/>
          <a:chOff x="0" y="0"/>
          <a:chExt cx="0" cy="0"/>
        </a:xfrm>
      </p:grpSpPr>
      <p:sp>
        <p:nvSpPr>
          <p:cNvPr id="432" name="Google Shape;432;p25"/>
          <p:cNvSpPr txBox="1"/>
          <p:nvPr>
            <p:ph type="title"/>
          </p:nvPr>
        </p:nvSpPr>
        <p:spPr>
          <a:xfrm>
            <a:off x="311700" y="593367"/>
            <a:ext cx="8520600" cy="7635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lang="en"/>
              <a:t>Observations</a:t>
            </a:r>
            <a:endParaRPr/>
          </a:p>
        </p:txBody>
      </p:sp>
      <p:pic>
        <p:nvPicPr>
          <p:cNvPr id="433" name="Google Shape;433;p25"/>
          <p:cNvPicPr preferRelativeResize="0"/>
          <p:nvPr/>
        </p:nvPicPr>
        <p:blipFill rotWithShape="1">
          <a:blip r:embed="rId3">
            <a:alphaModFix/>
          </a:blip>
          <a:srcRect b="0" l="0" r="0" t="0"/>
          <a:stretch/>
        </p:blipFill>
        <p:spPr>
          <a:xfrm>
            <a:off x="2755875" y="441625"/>
            <a:ext cx="5917050" cy="6208550"/>
          </a:xfrm>
          <a:prstGeom prst="rect">
            <a:avLst/>
          </a:prstGeom>
          <a:noFill/>
          <a:ln>
            <a:noFill/>
          </a:ln>
        </p:spPr>
      </p:pic>
      <p:sp>
        <p:nvSpPr>
          <p:cNvPr id="434" name="Google Shape;434;p25"/>
          <p:cNvSpPr txBox="1"/>
          <p:nvPr>
            <p:ph idx="12" type="sldNum"/>
          </p:nvPr>
        </p:nvSpPr>
        <p:spPr>
          <a:xfrm>
            <a:off x="8472458" y="6217622"/>
            <a:ext cx="548700" cy="5247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SzPts val="1000"/>
              <a:buNone/>
            </a:pPr>
            <a:fld id="{00000000-1234-1234-1234-123412341234}" type="slidenum">
              <a:rPr lang="en"/>
              <a:t>‹#›</a:t>
            </a:fld>
            <a:endParaRPr/>
          </a:p>
        </p:txBody>
      </p:sp>
      <p:sp>
        <p:nvSpPr>
          <p:cNvPr id="435" name="Google Shape;435;p25"/>
          <p:cNvSpPr txBox="1"/>
          <p:nvPr/>
        </p:nvSpPr>
        <p:spPr>
          <a:xfrm>
            <a:off x="426925" y="1532400"/>
            <a:ext cx="1527900" cy="962400"/>
          </a:xfrm>
          <a:prstGeom prst="rect">
            <a:avLst/>
          </a:prstGeom>
          <a:solidFill>
            <a:srgbClr val="FFFF00"/>
          </a:solidFill>
          <a:ln cap="flat" cmpd="sng" w="19050">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1" i="0" lang="en" sz="1800" u="none" cap="none" strike="noStrike">
                <a:solidFill>
                  <a:srgbClr val="000000"/>
                </a:solidFill>
                <a:latin typeface="Arial"/>
                <a:ea typeface="Arial"/>
                <a:cs typeface="Arial"/>
                <a:sym typeface="Arial"/>
              </a:rPr>
              <a:t>Page 10 of Student Notebook</a:t>
            </a:r>
            <a:endParaRPr b="1" i="0" sz="1800" u="none" cap="none" strike="noStrike">
              <a:solidFill>
                <a:srgbClr val="000000"/>
              </a:solidFill>
              <a:latin typeface="Arial"/>
              <a:ea typeface="Arial"/>
              <a:cs typeface="Arial"/>
              <a:sym typeface="Arial"/>
            </a:endParaRPr>
          </a:p>
        </p:txBody>
      </p:sp>
      <p:sp>
        <p:nvSpPr>
          <p:cNvPr id="436" name="Google Shape;436;p25"/>
          <p:cNvSpPr txBox="1"/>
          <p:nvPr/>
        </p:nvSpPr>
        <p:spPr>
          <a:xfrm>
            <a:off x="180371" y="6479972"/>
            <a:ext cx="8783400" cy="10569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 sz="800" u="none" cap="none" strike="noStrike">
                <a:solidFill>
                  <a:srgbClr val="000000"/>
                </a:solidFill>
                <a:latin typeface="Arial"/>
                <a:ea typeface="Arial"/>
                <a:cs typeface="Arial"/>
                <a:sym typeface="Arial"/>
              </a:rPr>
              <a:t>© SRI International, Digital Promise,  University of Virginia, and  </a:t>
            </a:r>
            <a:r>
              <a:rPr lang="en" sz="800">
                <a:solidFill>
                  <a:schemeClr val="dk1"/>
                </a:solidFill>
              </a:rPr>
              <a:t>Vanderbilt University  </a:t>
            </a:r>
            <a:r>
              <a:rPr b="0" i="0" lang="en" sz="800" u="none" cap="none" strike="noStrike">
                <a:solidFill>
                  <a:srgbClr val="000000"/>
                </a:solidFill>
                <a:latin typeface="Arial"/>
                <a:ea typeface="Arial"/>
                <a:cs typeface="Arial"/>
                <a:sym typeface="Arial"/>
              </a:rPr>
              <a:t>2022. This work is licensed under CC BY-NC-SA 4.0 license. </a:t>
            </a:r>
            <a:endParaRPr/>
          </a:p>
          <a:p>
            <a:pPr indent="0" lvl="0" marL="0" marR="0" rtl="0" algn="l">
              <a:lnSpc>
                <a:spcPct val="100000"/>
              </a:lnSpc>
              <a:spcBef>
                <a:spcPts val="0"/>
              </a:spcBef>
              <a:spcAft>
                <a:spcPts val="0"/>
              </a:spcAft>
              <a:buNone/>
            </a:pPr>
            <a:r>
              <a:rPr b="0" i="0" lang="en" sz="800" u="none" cap="none" strike="noStrike">
                <a:solidFill>
                  <a:srgbClr val="000000"/>
                </a:solidFill>
                <a:latin typeface="Arial"/>
                <a:ea typeface="Arial"/>
                <a:cs typeface="Arial"/>
                <a:sym typeface="Arial"/>
              </a:rPr>
              <a:t>To view a copy of this license, visit </a:t>
            </a:r>
            <a:r>
              <a:rPr b="0" i="0" lang="en" sz="800" u="sng" cap="none" strike="noStrike">
                <a:solidFill>
                  <a:schemeClr val="hlink"/>
                </a:solidFill>
                <a:latin typeface="Arial"/>
                <a:ea typeface="Arial"/>
                <a:cs typeface="Arial"/>
                <a:sym typeface="Arial"/>
                <a:hlinkClick r:id="rId4"/>
              </a:rPr>
              <a:t>https://creativecommons.org/licenses/by-nc-sa/4.0/</a:t>
            </a:r>
            <a:r>
              <a:rPr b="0" i="0" lang="en" sz="800" u="none" cap="none" strike="noStrike">
                <a:solidFill>
                  <a:srgbClr val="000000"/>
                </a:solidFill>
                <a:latin typeface="Arial"/>
                <a:ea typeface="Arial"/>
                <a:cs typeface="Arial"/>
                <a:sym typeface="Arial"/>
              </a:rPr>
              <a:t> </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0" name="Shape 440"/>
        <p:cNvGrpSpPr/>
        <p:nvPr/>
      </p:nvGrpSpPr>
      <p:grpSpPr>
        <a:xfrm>
          <a:off x="0" y="0"/>
          <a:ext cx="0" cy="0"/>
          <a:chOff x="0" y="0"/>
          <a:chExt cx="0" cy="0"/>
        </a:xfrm>
      </p:grpSpPr>
      <p:sp>
        <p:nvSpPr>
          <p:cNvPr id="441" name="Google Shape;441;p26"/>
          <p:cNvSpPr txBox="1"/>
          <p:nvPr>
            <p:ph type="title"/>
          </p:nvPr>
        </p:nvSpPr>
        <p:spPr>
          <a:xfrm>
            <a:off x="311700" y="593367"/>
            <a:ext cx="8520600" cy="7635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lang="en"/>
              <a:t>What is water runoff?</a:t>
            </a:r>
            <a:endParaRPr/>
          </a:p>
        </p:txBody>
      </p:sp>
      <p:sp>
        <p:nvSpPr>
          <p:cNvPr id="442" name="Google Shape;442;p26"/>
          <p:cNvSpPr txBox="1"/>
          <p:nvPr>
            <p:ph idx="1" type="body"/>
          </p:nvPr>
        </p:nvSpPr>
        <p:spPr>
          <a:xfrm>
            <a:off x="311700" y="1536633"/>
            <a:ext cx="8520600" cy="45552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500"/>
              </a:spcAft>
              <a:buClr>
                <a:schemeClr val="dk1"/>
              </a:buClr>
              <a:buSzPts val="1100"/>
              <a:buFont typeface="Arial"/>
              <a:buNone/>
            </a:pPr>
            <a:r>
              <a:rPr lang="en">
                <a:solidFill>
                  <a:schemeClr val="dk1"/>
                </a:solidFill>
              </a:rPr>
              <a:t>You need to reduce </a:t>
            </a:r>
            <a:r>
              <a:rPr b="1" i="1" lang="en">
                <a:solidFill>
                  <a:schemeClr val="dk1"/>
                </a:solidFill>
              </a:rPr>
              <a:t>water runoff</a:t>
            </a:r>
            <a:r>
              <a:rPr lang="en">
                <a:solidFill>
                  <a:schemeClr val="dk1"/>
                </a:solidFill>
              </a:rPr>
              <a:t> at Walker. Every surface material can </a:t>
            </a:r>
            <a:r>
              <a:rPr b="1" lang="en">
                <a:solidFill>
                  <a:schemeClr val="dk1"/>
                </a:solidFill>
              </a:rPr>
              <a:t>absorb</a:t>
            </a:r>
            <a:r>
              <a:rPr lang="en">
                <a:solidFill>
                  <a:schemeClr val="dk1"/>
                </a:solidFill>
              </a:rPr>
              <a:t> different amounts of water. If the total rainfall is more than the surface can absorb, the rest of the water stays on the surface and runs off downhill. We call this </a:t>
            </a:r>
            <a:r>
              <a:rPr b="1" lang="en">
                <a:solidFill>
                  <a:schemeClr val="dk1"/>
                </a:solidFill>
              </a:rPr>
              <a:t>water runoff</a:t>
            </a:r>
            <a:r>
              <a:rPr lang="en">
                <a:solidFill>
                  <a:schemeClr val="dk1"/>
                </a:solidFill>
              </a:rPr>
              <a:t>.</a:t>
            </a:r>
            <a:endParaRPr/>
          </a:p>
        </p:txBody>
      </p:sp>
      <p:pic>
        <p:nvPicPr>
          <p:cNvPr id="443" name="Google Shape;443;p26"/>
          <p:cNvPicPr preferRelativeResize="0"/>
          <p:nvPr/>
        </p:nvPicPr>
        <p:blipFill rotWithShape="1">
          <a:blip r:embed="rId3">
            <a:alphaModFix/>
          </a:blip>
          <a:srcRect b="0" l="0" r="0" t="0"/>
          <a:stretch/>
        </p:blipFill>
        <p:spPr>
          <a:xfrm>
            <a:off x="1111338" y="3043850"/>
            <a:ext cx="6921325" cy="3111425"/>
          </a:xfrm>
          <a:prstGeom prst="rect">
            <a:avLst/>
          </a:prstGeom>
          <a:noFill/>
          <a:ln>
            <a:noFill/>
          </a:ln>
        </p:spPr>
      </p:pic>
      <p:sp>
        <p:nvSpPr>
          <p:cNvPr id="444" name="Google Shape;444;p26"/>
          <p:cNvSpPr txBox="1"/>
          <p:nvPr>
            <p:ph idx="12" type="sldNum"/>
          </p:nvPr>
        </p:nvSpPr>
        <p:spPr>
          <a:xfrm>
            <a:off x="8472458" y="6217622"/>
            <a:ext cx="548700" cy="5247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SzPts val="1000"/>
              <a:buNone/>
            </a:pPr>
            <a:fld id="{00000000-1234-1234-1234-123412341234}" type="slidenum">
              <a:rPr lang="en"/>
              <a:t>‹#›</a:t>
            </a:fld>
            <a:endParaRPr/>
          </a:p>
        </p:txBody>
      </p:sp>
      <p:sp>
        <p:nvSpPr>
          <p:cNvPr id="445" name="Google Shape;445;p26"/>
          <p:cNvSpPr txBox="1"/>
          <p:nvPr/>
        </p:nvSpPr>
        <p:spPr>
          <a:xfrm>
            <a:off x="6577300" y="493925"/>
            <a:ext cx="1527900" cy="962400"/>
          </a:xfrm>
          <a:prstGeom prst="rect">
            <a:avLst/>
          </a:prstGeom>
          <a:solidFill>
            <a:srgbClr val="FFFF00"/>
          </a:solidFill>
          <a:ln cap="flat" cmpd="sng" w="19050">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1" i="0" lang="en" sz="1800" u="none" cap="none" strike="noStrike">
                <a:solidFill>
                  <a:srgbClr val="000000"/>
                </a:solidFill>
                <a:latin typeface="Arial"/>
                <a:ea typeface="Arial"/>
                <a:cs typeface="Arial"/>
                <a:sym typeface="Arial"/>
              </a:rPr>
              <a:t>Page 12 of Student Notebook</a:t>
            </a:r>
            <a:endParaRPr b="1" i="0" sz="1800" u="none" cap="none" strike="noStrike">
              <a:solidFill>
                <a:srgbClr val="000000"/>
              </a:solidFill>
              <a:latin typeface="Arial"/>
              <a:ea typeface="Arial"/>
              <a:cs typeface="Arial"/>
              <a:sym typeface="Arial"/>
            </a:endParaRPr>
          </a:p>
        </p:txBody>
      </p:sp>
      <p:sp>
        <p:nvSpPr>
          <p:cNvPr id="446" name="Google Shape;446;p26"/>
          <p:cNvSpPr txBox="1"/>
          <p:nvPr/>
        </p:nvSpPr>
        <p:spPr>
          <a:xfrm>
            <a:off x="180371" y="6479972"/>
            <a:ext cx="8783400" cy="10569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 sz="800" u="none" cap="none" strike="noStrike">
                <a:solidFill>
                  <a:srgbClr val="000000"/>
                </a:solidFill>
                <a:latin typeface="Arial"/>
                <a:ea typeface="Arial"/>
                <a:cs typeface="Arial"/>
                <a:sym typeface="Arial"/>
              </a:rPr>
              <a:t>© SRI International, Digital Promise,  University of Virginia, and  </a:t>
            </a:r>
            <a:r>
              <a:rPr lang="en" sz="800">
                <a:solidFill>
                  <a:schemeClr val="dk1"/>
                </a:solidFill>
              </a:rPr>
              <a:t>Vanderbilt University  </a:t>
            </a:r>
            <a:r>
              <a:rPr b="0" i="0" lang="en" sz="800" u="none" cap="none" strike="noStrike">
                <a:solidFill>
                  <a:srgbClr val="000000"/>
                </a:solidFill>
                <a:latin typeface="Arial"/>
                <a:ea typeface="Arial"/>
                <a:cs typeface="Arial"/>
                <a:sym typeface="Arial"/>
              </a:rPr>
              <a:t>2022. This work is licensed under CC BY-NC-SA 4.0 license. </a:t>
            </a:r>
            <a:endParaRPr/>
          </a:p>
          <a:p>
            <a:pPr indent="0" lvl="0" marL="0" marR="0" rtl="0" algn="l">
              <a:lnSpc>
                <a:spcPct val="100000"/>
              </a:lnSpc>
              <a:spcBef>
                <a:spcPts val="0"/>
              </a:spcBef>
              <a:spcAft>
                <a:spcPts val="0"/>
              </a:spcAft>
              <a:buNone/>
            </a:pPr>
            <a:r>
              <a:rPr b="0" i="0" lang="en" sz="800" u="none" cap="none" strike="noStrike">
                <a:solidFill>
                  <a:srgbClr val="000000"/>
                </a:solidFill>
                <a:latin typeface="Arial"/>
                <a:ea typeface="Arial"/>
                <a:cs typeface="Arial"/>
                <a:sym typeface="Arial"/>
              </a:rPr>
              <a:t>To view a copy of this license, visit </a:t>
            </a:r>
            <a:r>
              <a:rPr b="0" i="0" lang="en" sz="800" u="sng" cap="none" strike="noStrike">
                <a:solidFill>
                  <a:schemeClr val="hlink"/>
                </a:solidFill>
                <a:latin typeface="Arial"/>
                <a:ea typeface="Arial"/>
                <a:cs typeface="Arial"/>
                <a:sym typeface="Arial"/>
                <a:hlinkClick r:id="rId4"/>
              </a:rPr>
              <a:t>https://creativecommons.org/licenses/by-nc-sa/4.0/</a:t>
            </a:r>
            <a:r>
              <a:rPr b="0" i="0" lang="en" sz="800" u="none" cap="none" strike="noStrike">
                <a:solidFill>
                  <a:srgbClr val="000000"/>
                </a:solidFill>
                <a:latin typeface="Arial"/>
                <a:ea typeface="Arial"/>
                <a:cs typeface="Arial"/>
                <a:sym typeface="Arial"/>
              </a:rPr>
              <a:t> </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0" name="Shape 450"/>
        <p:cNvGrpSpPr/>
        <p:nvPr/>
      </p:nvGrpSpPr>
      <p:grpSpPr>
        <a:xfrm>
          <a:off x="0" y="0"/>
          <a:ext cx="0" cy="0"/>
          <a:chOff x="0" y="0"/>
          <a:chExt cx="0" cy="0"/>
        </a:xfrm>
      </p:grpSpPr>
      <p:sp>
        <p:nvSpPr>
          <p:cNvPr id="451" name="Google Shape;451;p27"/>
          <p:cNvSpPr txBox="1"/>
          <p:nvPr>
            <p:ph type="title"/>
          </p:nvPr>
        </p:nvSpPr>
        <p:spPr>
          <a:xfrm>
            <a:off x="311700" y="593367"/>
            <a:ext cx="8520600" cy="7635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lang="en"/>
              <a:t>Revise your drawing in 3.1</a:t>
            </a:r>
            <a:endParaRPr/>
          </a:p>
        </p:txBody>
      </p:sp>
      <p:sp>
        <p:nvSpPr>
          <p:cNvPr id="452" name="Google Shape;452;p27"/>
          <p:cNvSpPr/>
          <p:nvPr/>
        </p:nvSpPr>
        <p:spPr>
          <a:xfrm>
            <a:off x="1041075" y="1619350"/>
            <a:ext cx="6962100" cy="4463400"/>
          </a:xfrm>
          <a:prstGeom prst="rect">
            <a:avLst/>
          </a:prstGeom>
          <a:noFill/>
          <a:ln cap="flat" cmpd="sng" w="285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3" name="Google Shape;453;p27"/>
          <p:cNvSpPr txBox="1"/>
          <p:nvPr>
            <p:ph idx="12" type="sldNum"/>
          </p:nvPr>
        </p:nvSpPr>
        <p:spPr>
          <a:xfrm>
            <a:off x="8472458" y="6217622"/>
            <a:ext cx="548700" cy="5247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SzPts val="1000"/>
              <a:buNone/>
            </a:pPr>
            <a:fld id="{00000000-1234-1234-1234-123412341234}" type="slidenum">
              <a:rPr lang="en"/>
              <a:t>‹#›</a:t>
            </a:fld>
            <a:endParaRPr/>
          </a:p>
        </p:txBody>
      </p:sp>
      <p:sp>
        <p:nvSpPr>
          <p:cNvPr id="454" name="Google Shape;454;p27"/>
          <p:cNvSpPr txBox="1"/>
          <p:nvPr/>
        </p:nvSpPr>
        <p:spPr>
          <a:xfrm>
            <a:off x="6577300" y="493925"/>
            <a:ext cx="1527900" cy="962400"/>
          </a:xfrm>
          <a:prstGeom prst="rect">
            <a:avLst/>
          </a:prstGeom>
          <a:solidFill>
            <a:srgbClr val="FFFF00"/>
          </a:solidFill>
          <a:ln cap="flat" cmpd="sng" w="19050">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1" i="0" lang="en" sz="1800" u="none" cap="none" strike="noStrike">
                <a:solidFill>
                  <a:srgbClr val="000000"/>
                </a:solidFill>
                <a:latin typeface="Arial"/>
                <a:ea typeface="Arial"/>
                <a:cs typeface="Arial"/>
                <a:sym typeface="Arial"/>
              </a:rPr>
              <a:t>Page 12 of Student Notebook</a:t>
            </a:r>
            <a:endParaRPr b="1" i="0" sz="1800" u="none" cap="none" strike="noStrike">
              <a:solidFill>
                <a:srgbClr val="000000"/>
              </a:solidFill>
              <a:latin typeface="Arial"/>
              <a:ea typeface="Arial"/>
              <a:cs typeface="Arial"/>
              <a:sym typeface="Arial"/>
            </a:endParaRPr>
          </a:p>
        </p:txBody>
      </p:sp>
      <p:sp>
        <p:nvSpPr>
          <p:cNvPr id="455" name="Google Shape;455;p27"/>
          <p:cNvSpPr txBox="1"/>
          <p:nvPr/>
        </p:nvSpPr>
        <p:spPr>
          <a:xfrm>
            <a:off x="180371" y="6479972"/>
            <a:ext cx="8783400" cy="10569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 sz="800" u="none" cap="none" strike="noStrike">
                <a:solidFill>
                  <a:srgbClr val="000000"/>
                </a:solidFill>
                <a:latin typeface="Arial"/>
                <a:ea typeface="Arial"/>
                <a:cs typeface="Arial"/>
                <a:sym typeface="Arial"/>
              </a:rPr>
              <a:t>© SRI International, Digital Promise,  University of Virginia, and  </a:t>
            </a:r>
            <a:r>
              <a:rPr lang="en" sz="800">
                <a:solidFill>
                  <a:schemeClr val="dk1"/>
                </a:solidFill>
              </a:rPr>
              <a:t>Vanderbilt University  </a:t>
            </a:r>
            <a:r>
              <a:rPr b="0" i="0" lang="en" sz="800" u="none" cap="none" strike="noStrike">
                <a:solidFill>
                  <a:srgbClr val="000000"/>
                </a:solidFill>
                <a:latin typeface="Arial"/>
                <a:ea typeface="Arial"/>
                <a:cs typeface="Arial"/>
                <a:sym typeface="Arial"/>
              </a:rPr>
              <a:t>2022. This work is licensed under CC BY-NC-SA 4.0 license. </a:t>
            </a:r>
            <a:endParaRPr/>
          </a:p>
          <a:p>
            <a:pPr indent="0" lvl="0" marL="0" marR="0" rtl="0" algn="l">
              <a:lnSpc>
                <a:spcPct val="100000"/>
              </a:lnSpc>
              <a:spcBef>
                <a:spcPts val="0"/>
              </a:spcBef>
              <a:spcAft>
                <a:spcPts val="0"/>
              </a:spcAft>
              <a:buNone/>
            </a:pPr>
            <a:r>
              <a:rPr b="0" i="0" lang="en" sz="800" u="none" cap="none" strike="noStrike">
                <a:solidFill>
                  <a:srgbClr val="000000"/>
                </a:solidFill>
                <a:latin typeface="Arial"/>
                <a:ea typeface="Arial"/>
                <a:cs typeface="Arial"/>
                <a:sym typeface="Arial"/>
              </a:rPr>
              <a:t>To view a copy of this license, visit </a:t>
            </a:r>
            <a:r>
              <a:rPr b="0" i="0" lang="en" sz="800" u="sng" cap="none" strike="noStrike">
                <a:solidFill>
                  <a:schemeClr val="hlink"/>
                </a:solidFill>
                <a:latin typeface="Arial"/>
                <a:ea typeface="Arial"/>
                <a:cs typeface="Arial"/>
                <a:sym typeface="Arial"/>
                <a:hlinkClick r:id="rId3"/>
              </a:rPr>
              <a:t>https://creativecommons.org/licenses/by-nc-sa/4.0/</a:t>
            </a:r>
            <a:r>
              <a:rPr b="0" i="0" lang="en" sz="800" u="none" cap="none" strike="noStrike">
                <a:solidFill>
                  <a:srgbClr val="000000"/>
                </a:solidFill>
                <a:latin typeface="Arial"/>
                <a:ea typeface="Arial"/>
                <a:cs typeface="Arial"/>
                <a:sym typeface="Arial"/>
              </a:rPr>
              <a:t> </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9" name="Shape 459"/>
        <p:cNvGrpSpPr/>
        <p:nvPr/>
      </p:nvGrpSpPr>
      <p:grpSpPr>
        <a:xfrm>
          <a:off x="0" y="0"/>
          <a:ext cx="0" cy="0"/>
          <a:chOff x="0" y="0"/>
          <a:chExt cx="0" cy="0"/>
        </a:xfrm>
      </p:grpSpPr>
      <p:sp>
        <p:nvSpPr>
          <p:cNvPr id="460" name="Google Shape;460;p28"/>
          <p:cNvSpPr txBox="1"/>
          <p:nvPr>
            <p:ph type="title"/>
          </p:nvPr>
        </p:nvSpPr>
        <p:spPr>
          <a:xfrm>
            <a:off x="311700" y="593367"/>
            <a:ext cx="8520600" cy="7635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500"/>
              </a:spcAft>
              <a:buClr>
                <a:schemeClr val="dk1"/>
              </a:buClr>
              <a:buSzPts val="1100"/>
              <a:buFont typeface="Arial"/>
              <a:buNone/>
            </a:pPr>
            <a:r>
              <a:rPr lang="en" sz="3000"/>
              <a:t>How is your new picture different from what you predicted?</a:t>
            </a:r>
            <a:endParaRPr b="1" sz="3000"/>
          </a:p>
        </p:txBody>
      </p:sp>
      <p:sp>
        <p:nvSpPr>
          <p:cNvPr id="461" name="Google Shape;461;p28"/>
          <p:cNvSpPr txBox="1"/>
          <p:nvPr>
            <p:ph idx="12" type="sldNum"/>
          </p:nvPr>
        </p:nvSpPr>
        <p:spPr>
          <a:xfrm>
            <a:off x="8472458" y="6217622"/>
            <a:ext cx="548700" cy="5247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SzPts val="1000"/>
              <a:buNone/>
            </a:pPr>
            <a:fld id="{00000000-1234-1234-1234-123412341234}" type="slidenum">
              <a:rPr lang="en"/>
              <a:t>‹#›</a:t>
            </a:fld>
            <a:endParaRPr/>
          </a:p>
        </p:txBody>
      </p:sp>
      <p:sp>
        <p:nvSpPr>
          <p:cNvPr id="462" name="Google Shape;462;p28"/>
          <p:cNvSpPr txBox="1"/>
          <p:nvPr/>
        </p:nvSpPr>
        <p:spPr>
          <a:xfrm>
            <a:off x="6751375" y="1416450"/>
            <a:ext cx="1527900" cy="962400"/>
          </a:xfrm>
          <a:prstGeom prst="rect">
            <a:avLst/>
          </a:prstGeom>
          <a:solidFill>
            <a:srgbClr val="FFFF00"/>
          </a:solidFill>
          <a:ln cap="flat" cmpd="sng" w="19050">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1" i="0" lang="en" sz="1800" u="none" cap="none" strike="noStrike">
                <a:solidFill>
                  <a:srgbClr val="000000"/>
                </a:solidFill>
                <a:latin typeface="Arial"/>
                <a:ea typeface="Arial"/>
                <a:cs typeface="Arial"/>
                <a:sym typeface="Arial"/>
              </a:rPr>
              <a:t>Page 12 of Student Notebook</a:t>
            </a:r>
            <a:endParaRPr b="1" i="0" sz="1800" u="none" cap="none" strike="noStrike">
              <a:solidFill>
                <a:srgbClr val="000000"/>
              </a:solidFill>
              <a:latin typeface="Arial"/>
              <a:ea typeface="Arial"/>
              <a:cs typeface="Arial"/>
              <a:sym typeface="Arial"/>
            </a:endParaRPr>
          </a:p>
        </p:txBody>
      </p:sp>
      <p:sp>
        <p:nvSpPr>
          <p:cNvPr id="463" name="Google Shape;463;p28"/>
          <p:cNvSpPr txBox="1"/>
          <p:nvPr/>
        </p:nvSpPr>
        <p:spPr>
          <a:xfrm>
            <a:off x="180371" y="6479972"/>
            <a:ext cx="8783400" cy="10569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 sz="800" u="none" cap="none" strike="noStrike">
                <a:solidFill>
                  <a:srgbClr val="000000"/>
                </a:solidFill>
                <a:latin typeface="Arial"/>
                <a:ea typeface="Arial"/>
                <a:cs typeface="Arial"/>
                <a:sym typeface="Arial"/>
              </a:rPr>
              <a:t>© SRI International, Digital Promise,  University of Virginia, and  </a:t>
            </a:r>
            <a:r>
              <a:rPr lang="en" sz="800">
                <a:solidFill>
                  <a:schemeClr val="dk1"/>
                </a:solidFill>
              </a:rPr>
              <a:t>Vanderbilt University  </a:t>
            </a:r>
            <a:r>
              <a:rPr b="0" i="0" lang="en" sz="800" u="none" cap="none" strike="noStrike">
                <a:solidFill>
                  <a:srgbClr val="000000"/>
                </a:solidFill>
                <a:latin typeface="Arial"/>
                <a:ea typeface="Arial"/>
                <a:cs typeface="Arial"/>
                <a:sym typeface="Arial"/>
              </a:rPr>
              <a:t>2022. This work is licensed under CC BY-NC-SA 4.0 license. </a:t>
            </a:r>
            <a:endParaRPr/>
          </a:p>
          <a:p>
            <a:pPr indent="0" lvl="0" marL="0" marR="0" rtl="0" algn="l">
              <a:lnSpc>
                <a:spcPct val="100000"/>
              </a:lnSpc>
              <a:spcBef>
                <a:spcPts val="0"/>
              </a:spcBef>
              <a:spcAft>
                <a:spcPts val="0"/>
              </a:spcAft>
              <a:buNone/>
            </a:pPr>
            <a:r>
              <a:rPr b="0" i="0" lang="en" sz="800" u="none" cap="none" strike="noStrike">
                <a:solidFill>
                  <a:srgbClr val="000000"/>
                </a:solidFill>
                <a:latin typeface="Arial"/>
                <a:ea typeface="Arial"/>
                <a:cs typeface="Arial"/>
                <a:sym typeface="Arial"/>
              </a:rPr>
              <a:t>To view a copy of this license, visit </a:t>
            </a:r>
            <a:r>
              <a:rPr b="0" i="0" lang="en" sz="800" u="sng" cap="none" strike="noStrike">
                <a:solidFill>
                  <a:schemeClr val="hlink"/>
                </a:solidFill>
                <a:latin typeface="Arial"/>
                <a:ea typeface="Arial"/>
                <a:cs typeface="Arial"/>
                <a:sym typeface="Arial"/>
                <a:hlinkClick r:id="rId3"/>
              </a:rPr>
              <a:t>https://creativecommons.org/licenses/by-nc-sa/4.0/</a:t>
            </a:r>
            <a:r>
              <a:rPr b="0" i="0" lang="en" sz="800" u="none" cap="none" strike="noStrike">
                <a:solidFill>
                  <a:srgbClr val="000000"/>
                </a:solidFill>
                <a:latin typeface="Arial"/>
                <a:ea typeface="Arial"/>
                <a:cs typeface="Arial"/>
                <a:sym typeface="Arial"/>
              </a:rPr>
              <a:t> </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7" name="Shape 467"/>
        <p:cNvGrpSpPr/>
        <p:nvPr/>
      </p:nvGrpSpPr>
      <p:grpSpPr>
        <a:xfrm>
          <a:off x="0" y="0"/>
          <a:ext cx="0" cy="0"/>
          <a:chOff x="0" y="0"/>
          <a:chExt cx="0" cy="0"/>
        </a:xfrm>
      </p:grpSpPr>
      <p:sp>
        <p:nvSpPr>
          <p:cNvPr id="468" name="Google Shape;468;p29"/>
          <p:cNvSpPr txBox="1"/>
          <p:nvPr>
            <p:ph type="title"/>
          </p:nvPr>
        </p:nvSpPr>
        <p:spPr>
          <a:xfrm>
            <a:off x="311700" y="2029600"/>
            <a:ext cx="8520600" cy="11223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3600"/>
              <a:buNone/>
            </a:pPr>
            <a:r>
              <a:rPr b="1" lang="en"/>
              <a:t>Lesson 4:</a:t>
            </a:r>
            <a:endParaRPr b="1"/>
          </a:p>
          <a:p>
            <a:pPr indent="0" lvl="0" marL="0" rtl="0" algn="ctr">
              <a:lnSpc>
                <a:spcPct val="100000"/>
              </a:lnSpc>
              <a:spcBef>
                <a:spcPts val="0"/>
              </a:spcBef>
              <a:spcAft>
                <a:spcPts val="0"/>
              </a:spcAft>
              <a:buSzPts val="3600"/>
              <a:buNone/>
            </a:pPr>
            <a:r>
              <a:rPr lang="en"/>
              <a:t>How can we make a model of water runoff?</a:t>
            </a:r>
            <a:endParaRPr/>
          </a:p>
          <a:p>
            <a:pPr indent="0" lvl="0" marL="0" rtl="0" algn="ctr">
              <a:lnSpc>
                <a:spcPct val="100000"/>
              </a:lnSpc>
              <a:spcBef>
                <a:spcPts val="0"/>
              </a:spcBef>
              <a:spcAft>
                <a:spcPts val="0"/>
              </a:spcAft>
              <a:buSzPts val="3600"/>
              <a:buNone/>
            </a:pPr>
            <a:r>
              <a:t/>
            </a:r>
            <a:endParaRPr sz="2400"/>
          </a:p>
        </p:txBody>
      </p:sp>
      <p:pic>
        <p:nvPicPr>
          <p:cNvPr id="469" name="Google Shape;469;p29"/>
          <p:cNvPicPr preferRelativeResize="0"/>
          <p:nvPr/>
        </p:nvPicPr>
        <p:blipFill rotWithShape="1">
          <a:blip r:embed="rId3">
            <a:alphaModFix/>
          </a:blip>
          <a:srcRect b="7044" l="0" r="0" t="0"/>
          <a:stretch/>
        </p:blipFill>
        <p:spPr>
          <a:xfrm>
            <a:off x="819725" y="3278275"/>
            <a:ext cx="7504550" cy="1848950"/>
          </a:xfrm>
          <a:prstGeom prst="rect">
            <a:avLst/>
          </a:prstGeom>
          <a:noFill/>
          <a:ln>
            <a:noFill/>
          </a:ln>
        </p:spPr>
      </p:pic>
      <p:sp>
        <p:nvSpPr>
          <p:cNvPr id="470" name="Google Shape;470;p29"/>
          <p:cNvSpPr txBox="1"/>
          <p:nvPr>
            <p:ph idx="12" type="sldNum"/>
          </p:nvPr>
        </p:nvSpPr>
        <p:spPr>
          <a:xfrm>
            <a:off x="8472458" y="6217622"/>
            <a:ext cx="548700" cy="5247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SzPts val="1000"/>
              <a:buNone/>
            </a:pPr>
            <a:fld id="{00000000-1234-1234-1234-123412341234}" type="slidenum">
              <a:rPr lang="en"/>
              <a:t>‹#›</a:t>
            </a:fld>
            <a:endParaRPr/>
          </a:p>
        </p:txBody>
      </p:sp>
      <p:sp>
        <p:nvSpPr>
          <p:cNvPr id="471" name="Google Shape;471;p29"/>
          <p:cNvSpPr txBox="1"/>
          <p:nvPr/>
        </p:nvSpPr>
        <p:spPr>
          <a:xfrm>
            <a:off x="180371" y="6479972"/>
            <a:ext cx="8783400" cy="10569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 sz="800" u="none" cap="none" strike="noStrike">
                <a:solidFill>
                  <a:srgbClr val="000000"/>
                </a:solidFill>
                <a:latin typeface="Arial"/>
                <a:ea typeface="Arial"/>
                <a:cs typeface="Arial"/>
                <a:sym typeface="Arial"/>
              </a:rPr>
              <a:t>© SRI International, Digital Promise,  University of Virginia, and  </a:t>
            </a:r>
            <a:r>
              <a:rPr lang="en" sz="800">
                <a:solidFill>
                  <a:schemeClr val="dk1"/>
                </a:solidFill>
              </a:rPr>
              <a:t>Vanderbilt University  </a:t>
            </a:r>
            <a:r>
              <a:rPr b="0" i="0" lang="en" sz="800" u="none" cap="none" strike="noStrike">
                <a:solidFill>
                  <a:srgbClr val="000000"/>
                </a:solidFill>
                <a:latin typeface="Arial"/>
                <a:ea typeface="Arial"/>
                <a:cs typeface="Arial"/>
                <a:sym typeface="Arial"/>
              </a:rPr>
              <a:t>2022. This work is licensed under CC BY-NC-SA 4.0 license. </a:t>
            </a:r>
            <a:endParaRPr/>
          </a:p>
          <a:p>
            <a:pPr indent="0" lvl="0" marL="0" marR="0" rtl="0" algn="l">
              <a:lnSpc>
                <a:spcPct val="100000"/>
              </a:lnSpc>
              <a:spcBef>
                <a:spcPts val="0"/>
              </a:spcBef>
              <a:spcAft>
                <a:spcPts val="0"/>
              </a:spcAft>
              <a:buNone/>
            </a:pPr>
            <a:r>
              <a:rPr b="0" i="0" lang="en" sz="800" u="none" cap="none" strike="noStrike">
                <a:solidFill>
                  <a:srgbClr val="000000"/>
                </a:solidFill>
                <a:latin typeface="Arial"/>
                <a:ea typeface="Arial"/>
                <a:cs typeface="Arial"/>
                <a:sym typeface="Arial"/>
              </a:rPr>
              <a:t>To view a copy of this license, visit </a:t>
            </a:r>
            <a:r>
              <a:rPr b="0" i="0" lang="en" sz="800" u="sng" cap="none" strike="noStrike">
                <a:solidFill>
                  <a:schemeClr val="hlink"/>
                </a:solidFill>
                <a:latin typeface="Arial"/>
                <a:ea typeface="Arial"/>
                <a:cs typeface="Arial"/>
                <a:sym typeface="Arial"/>
                <a:hlinkClick r:id="rId4"/>
              </a:rPr>
              <a:t>https://creativecommons.org/licenses/by-nc-sa/4.0/</a:t>
            </a:r>
            <a:r>
              <a:rPr b="0" i="0" lang="en" sz="800" u="none" cap="none" strike="noStrike">
                <a:solidFill>
                  <a:srgbClr val="000000"/>
                </a:solidFill>
                <a:latin typeface="Arial"/>
                <a:ea typeface="Arial"/>
                <a:cs typeface="Arial"/>
                <a:sym typeface="Arial"/>
              </a:rPr>
              <a:t> </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3" name="Shape 233"/>
        <p:cNvGrpSpPr/>
        <p:nvPr/>
      </p:nvGrpSpPr>
      <p:grpSpPr>
        <a:xfrm>
          <a:off x="0" y="0"/>
          <a:ext cx="0" cy="0"/>
          <a:chOff x="0" y="0"/>
          <a:chExt cx="0" cy="0"/>
        </a:xfrm>
      </p:grpSpPr>
      <p:sp>
        <p:nvSpPr>
          <p:cNvPr id="234" name="Google Shape;234;p3"/>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SzPts val="1400"/>
              <a:buNone/>
            </a:pPr>
            <a:r>
              <a:rPr b="0" i="0" lang="en" sz="4400" u="none" cap="none" strike="noStrike">
                <a:solidFill>
                  <a:schemeClr val="dk1"/>
                </a:solidFill>
                <a:latin typeface="Calibri"/>
                <a:ea typeface="Calibri"/>
                <a:cs typeface="Calibri"/>
                <a:sym typeface="Calibri"/>
              </a:rPr>
              <a:t>What is engineering?</a:t>
            </a:r>
            <a:endParaRPr b="0" i="0" sz="4400" u="none" cap="none" strike="noStrike">
              <a:solidFill>
                <a:schemeClr val="dk1"/>
              </a:solidFill>
              <a:latin typeface="Calibri"/>
              <a:ea typeface="Calibri"/>
              <a:cs typeface="Calibri"/>
              <a:sym typeface="Calibri"/>
            </a:endParaRPr>
          </a:p>
        </p:txBody>
      </p:sp>
      <p:sp>
        <p:nvSpPr>
          <p:cNvPr id="235" name="Google Shape;235;p3"/>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 sz="1200" u="none" cap="none" strike="noStrike">
                <a:solidFill>
                  <a:srgbClr val="888888"/>
                </a:solidFill>
                <a:latin typeface="Arial"/>
                <a:ea typeface="Arial"/>
                <a:cs typeface="Arial"/>
                <a:sym typeface="Arial"/>
              </a:rPr>
              <a:t>‹#›</a:t>
            </a:fld>
            <a:endParaRPr b="0" i="0" sz="1200" u="none" cap="none" strike="noStrike">
              <a:solidFill>
                <a:srgbClr val="888888"/>
              </a:solidFill>
              <a:latin typeface="Arial"/>
              <a:ea typeface="Arial"/>
              <a:cs typeface="Arial"/>
              <a:sym typeface="Arial"/>
            </a:endParaRPr>
          </a:p>
        </p:txBody>
      </p:sp>
      <p:sp>
        <p:nvSpPr>
          <p:cNvPr id="236" name="Google Shape;236;p3"/>
          <p:cNvSpPr txBox="1"/>
          <p:nvPr/>
        </p:nvSpPr>
        <p:spPr>
          <a:xfrm>
            <a:off x="180371" y="6479972"/>
            <a:ext cx="8783400" cy="10569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 sz="800" u="none" cap="none" strike="noStrike">
                <a:solidFill>
                  <a:srgbClr val="000000"/>
                </a:solidFill>
                <a:latin typeface="Arial"/>
                <a:ea typeface="Arial"/>
                <a:cs typeface="Arial"/>
                <a:sym typeface="Arial"/>
              </a:rPr>
              <a:t>© SRI International, Digital Promise,  University of Virginia, and  </a:t>
            </a:r>
            <a:r>
              <a:rPr lang="en" sz="800">
                <a:solidFill>
                  <a:schemeClr val="dk1"/>
                </a:solidFill>
              </a:rPr>
              <a:t>Vanderbilt University  </a:t>
            </a:r>
            <a:r>
              <a:rPr b="0" i="0" lang="en" sz="800" u="none" cap="none" strike="noStrike">
                <a:solidFill>
                  <a:srgbClr val="000000"/>
                </a:solidFill>
                <a:latin typeface="Arial"/>
                <a:ea typeface="Arial"/>
                <a:cs typeface="Arial"/>
                <a:sym typeface="Arial"/>
              </a:rPr>
              <a:t>2022. This work is licensed under CC BY-NC-SA 4.0 license. </a:t>
            </a:r>
            <a:endParaRPr/>
          </a:p>
          <a:p>
            <a:pPr indent="0" lvl="0" marL="0" marR="0" rtl="0" algn="l">
              <a:lnSpc>
                <a:spcPct val="100000"/>
              </a:lnSpc>
              <a:spcBef>
                <a:spcPts val="0"/>
              </a:spcBef>
              <a:spcAft>
                <a:spcPts val="0"/>
              </a:spcAft>
              <a:buNone/>
            </a:pPr>
            <a:r>
              <a:rPr b="0" i="0" lang="en" sz="800" u="none" cap="none" strike="noStrike">
                <a:solidFill>
                  <a:srgbClr val="000000"/>
                </a:solidFill>
                <a:latin typeface="Arial"/>
                <a:ea typeface="Arial"/>
                <a:cs typeface="Arial"/>
                <a:sym typeface="Arial"/>
              </a:rPr>
              <a:t>To view a copy of this license, visit </a:t>
            </a:r>
            <a:r>
              <a:rPr b="0" i="0" lang="en" sz="800" u="sng" cap="none" strike="noStrike">
                <a:solidFill>
                  <a:schemeClr val="hlink"/>
                </a:solidFill>
                <a:latin typeface="Arial"/>
                <a:ea typeface="Arial"/>
                <a:cs typeface="Arial"/>
                <a:sym typeface="Arial"/>
                <a:hlinkClick r:id="rId3"/>
              </a:rPr>
              <a:t>https://creativecommons.org/licenses/by-nc-sa/4.0/</a:t>
            </a:r>
            <a:r>
              <a:rPr b="0" i="0" lang="en" sz="800" u="none" cap="none" strike="noStrike">
                <a:solidFill>
                  <a:srgbClr val="000000"/>
                </a:solidFill>
                <a:latin typeface="Arial"/>
                <a:ea typeface="Arial"/>
                <a:cs typeface="Arial"/>
                <a:sym typeface="Arial"/>
              </a:rPr>
              <a:t> </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5" name="Shape 475"/>
        <p:cNvGrpSpPr/>
        <p:nvPr/>
      </p:nvGrpSpPr>
      <p:grpSpPr>
        <a:xfrm>
          <a:off x="0" y="0"/>
          <a:ext cx="0" cy="0"/>
          <a:chOff x="0" y="0"/>
          <a:chExt cx="0" cy="0"/>
        </a:xfrm>
      </p:grpSpPr>
      <p:sp>
        <p:nvSpPr>
          <p:cNvPr id="476" name="Google Shape;476;p30"/>
          <p:cNvSpPr txBox="1"/>
          <p:nvPr>
            <p:ph type="title"/>
          </p:nvPr>
        </p:nvSpPr>
        <p:spPr>
          <a:xfrm>
            <a:off x="311700" y="593367"/>
            <a:ext cx="8520600" cy="7635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b="1" lang="en"/>
              <a:t>What is a model?</a:t>
            </a:r>
            <a:endParaRPr b="1"/>
          </a:p>
        </p:txBody>
      </p:sp>
      <p:sp>
        <p:nvSpPr>
          <p:cNvPr id="477" name="Google Shape;477;p30"/>
          <p:cNvSpPr txBox="1"/>
          <p:nvPr>
            <p:ph idx="1" type="body"/>
          </p:nvPr>
        </p:nvSpPr>
        <p:spPr>
          <a:xfrm>
            <a:off x="311700" y="1536633"/>
            <a:ext cx="8520600" cy="45552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800"/>
              <a:buNone/>
            </a:pPr>
            <a:r>
              <a:t/>
            </a:r>
            <a:endParaRPr/>
          </a:p>
          <a:p>
            <a:pPr indent="0" lvl="0" marL="0" rtl="0" algn="l">
              <a:lnSpc>
                <a:spcPct val="115000"/>
              </a:lnSpc>
              <a:spcBef>
                <a:spcPts val="1600"/>
              </a:spcBef>
              <a:spcAft>
                <a:spcPts val="0"/>
              </a:spcAft>
              <a:buSzPts val="1800"/>
              <a:buNone/>
            </a:pPr>
            <a:r>
              <a:t/>
            </a:r>
            <a:endParaRPr/>
          </a:p>
          <a:p>
            <a:pPr indent="0" lvl="0" marL="0" rtl="0" algn="l">
              <a:lnSpc>
                <a:spcPct val="115000"/>
              </a:lnSpc>
              <a:spcBef>
                <a:spcPts val="1600"/>
              </a:spcBef>
              <a:spcAft>
                <a:spcPts val="0"/>
              </a:spcAft>
              <a:buSzPts val="1800"/>
              <a:buNone/>
            </a:pPr>
            <a:r>
              <a:t/>
            </a:r>
            <a:endParaRPr/>
          </a:p>
          <a:p>
            <a:pPr indent="0" lvl="0" marL="0" rtl="0" algn="l">
              <a:lnSpc>
                <a:spcPct val="115000"/>
              </a:lnSpc>
              <a:spcBef>
                <a:spcPts val="1600"/>
              </a:spcBef>
              <a:spcAft>
                <a:spcPts val="0"/>
              </a:spcAft>
              <a:buSzPts val="1800"/>
              <a:buNone/>
            </a:pPr>
            <a:r>
              <a:t/>
            </a:r>
            <a:endParaRPr/>
          </a:p>
          <a:p>
            <a:pPr indent="0" lvl="0" marL="0" rtl="0" algn="l">
              <a:lnSpc>
                <a:spcPct val="115000"/>
              </a:lnSpc>
              <a:spcBef>
                <a:spcPts val="1600"/>
              </a:spcBef>
              <a:spcAft>
                <a:spcPts val="1600"/>
              </a:spcAft>
              <a:buSzPts val="1800"/>
              <a:buNone/>
            </a:pPr>
            <a:r>
              <a:t/>
            </a:r>
            <a:endParaRPr/>
          </a:p>
        </p:txBody>
      </p:sp>
      <p:pic>
        <p:nvPicPr>
          <p:cNvPr id="478" name="Google Shape;478;p30"/>
          <p:cNvPicPr preferRelativeResize="0"/>
          <p:nvPr/>
        </p:nvPicPr>
        <p:blipFill rotWithShape="1">
          <a:blip r:embed="rId3">
            <a:alphaModFix/>
          </a:blip>
          <a:srcRect b="0" l="0" r="0" t="10897"/>
          <a:stretch/>
        </p:blipFill>
        <p:spPr>
          <a:xfrm>
            <a:off x="253800" y="1948300"/>
            <a:ext cx="8636474" cy="2776100"/>
          </a:xfrm>
          <a:prstGeom prst="rect">
            <a:avLst/>
          </a:prstGeom>
          <a:noFill/>
          <a:ln>
            <a:noFill/>
          </a:ln>
        </p:spPr>
      </p:pic>
      <p:sp>
        <p:nvSpPr>
          <p:cNvPr id="479" name="Google Shape;479;p30"/>
          <p:cNvSpPr txBox="1"/>
          <p:nvPr>
            <p:ph idx="12" type="sldNum"/>
          </p:nvPr>
        </p:nvSpPr>
        <p:spPr>
          <a:xfrm>
            <a:off x="8472458" y="6217622"/>
            <a:ext cx="548700" cy="5247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SzPts val="1000"/>
              <a:buNone/>
            </a:pPr>
            <a:fld id="{00000000-1234-1234-1234-123412341234}" type="slidenum">
              <a:rPr lang="en"/>
              <a:t>‹#›</a:t>
            </a:fld>
            <a:endParaRPr/>
          </a:p>
        </p:txBody>
      </p:sp>
      <p:sp>
        <p:nvSpPr>
          <p:cNvPr id="480" name="Google Shape;480;p30"/>
          <p:cNvSpPr txBox="1"/>
          <p:nvPr/>
        </p:nvSpPr>
        <p:spPr>
          <a:xfrm>
            <a:off x="6577300" y="493925"/>
            <a:ext cx="1527900" cy="962400"/>
          </a:xfrm>
          <a:prstGeom prst="rect">
            <a:avLst/>
          </a:prstGeom>
          <a:solidFill>
            <a:srgbClr val="FFFF00"/>
          </a:solidFill>
          <a:ln cap="flat" cmpd="sng" w="19050">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1" i="0" lang="en" sz="1800" u="none" cap="none" strike="noStrike">
                <a:solidFill>
                  <a:srgbClr val="000000"/>
                </a:solidFill>
                <a:latin typeface="Arial"/>
                <a:ea typeface="Arial"/>
                <a:cs typeface="Arial"/>
                <a:sym typeface="Arial"/>
              </a:rPr>
              <a:t>Page 13 of Student Notebook</a:t>
            </a:r>
            <a:endParaRPr b="1" i="0" sz="1800" u="none" cap="none" strike="noStrike">
              <a:solidFill>
                <a:srgbClr val="000000"/>
              </a:solidFill>
              <a:latin typeface="Arial"/>
              <a:ea typeface="Arial"/>
              <a:cs typeface="Arial"/>
              <a:sym typeface="Arial"/>
            </a:endParaRPr>
          </a:p>
        </p:txBody>
      </p:sp>
      <p:sp>
        <p:nvSpPr>
          <p:cNvPr id="481" name="Google Shape;481;p30"/>
          <p:cNvSpPr txBox="1"/>
          <p:nvPr/>
        </p:nvSpPr>
        <p:spPr>
          <a:xfrm>
            <a:off x="180371" y="6479972"/>
            <a:ext cx="8783400" cy="10569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 sz="800" u="none" cap="none" strike="noStrike">
                <a:solidFill>
                  <a:srgbClr val="000000"/>
                </a:solidFill>
                <a:latin typeface="Arial"/>
                <a:ea typeface="Arial"/>
                <a:cs typeface="Arial"/>
                <a:sym typeface="Arial"/>
              </a:rPr>
              <a:t>© SRI International, Digital Promise,  University of Virginia, and  </a:t>
            </a:r>
            <a:r>
              <a:rPr lang="en" sz="800">
                <a:solidFill>
                  <a:schemeClr val="dk1"/>
                </a:solidFill>
              </a:rPr>
              <a:t>Vanderbilt University  </a:t>
            </a:r>
            <a:r>
              <a:rPr b="0" i="0" lang="en" sz="800" u="none" cap="none" strike="noStrike">
                <a:solidFill>
                  <a:srgbClr val="000000"/>
                </a:solidFill>
                <a:latin typeface="Arial"/>
                <a:ea typeface="Arial"/>
                <a:cs typeface="Arial"/>
                <a:sym typeface="Arial"/>
              </a:rPr>
              <a:t>2022. This work is licensed under CC BY-NC-SA 4.0 license. </a:t>
            </a:r>
            <a:endParaRPr/>
          </a:p>
          <a:p>
            <a:pPr indent="0" lvl="0" marL="0" marR="0" rtl="0" algn="l">
              <a:lnSpc>
                <a:spcPct val="100000"/>
              </a:lnSpc>
              <a:spcBef>
                <a:spcPts val="0"/>
              </a:spcBef>
              <a:spcAft>
                <a:spcPts val="0"/>
              </a:spcAft>
              <a:buNone/>
            </a:pPr>
            <a:r>
              <a:rPr b="0" i="0" lang="en" sz="800" u="none" cap="none" strike="noStrike">
                <a:solidFill>
                  <a:srgbClr val="000000"/>
                </a:solidFill>
                <a:latin typeface="Arial"/>
                <a:ea typeface="Arial"/>
                <a:cs typeface="Arial"/>
                <a:sym typeface="Arial"/>
              </a:rPr>
              <a:t>To view a copy of this license, visit </a:t>
            </a:r>
            <a:r>
              <a:rPr b="0" i="0" lang="en" sz="800" u="sng" cap="none" strike="noStrike">
                <a:solidFill>
                  <a:schemeClr val="hlink"/>
                </a:solidFill>
                <a:latin typeface="Arial"/>
                <a:ea typeface="Arial"/>
                <a:cs typeface="Arial"/>
                <a:sym typeface="Arial"/>
                <a:hlinkClick r:id="rId4"/>
              </a:rPr>
              <a:t>https://creativecommons.org/licenses/by-nc-sa/4.0/</a:t>
            </a:r>
            <a:r>
              <a:rPr b="0" i="0" lang="en" sz="800" u="none" cap="none" strike="noStrike">
                <a:solidFill>
                  <a:srgbClr val="000000"/>
                </a:solidFill>
                <a:latin typeface="Arial"/>
                <a:ea typeface="Arial"/>
                <a:cs typeface="Arial"/>
                <a:sym typeface="Arial"/>
              </a:rPr>
              <a:t> </a:t>
            </a:r>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5" name="Shape 485"/>
        <p:cNvGrpSpPr/>
        <p:nvPr/>
      </p:nvGrpSpPr>
      <p:grpSpPr>
        <a:xfrm>
          <a:off x="0" y="0"/>
          <a:ext cx="0" cy="0"/>
          <a:chOff x="0" y="0"/>
          <a:chExt cx="0" cy="0"/>
        </a:xfrm>
      </p:grpSpPr>
      <p:sp>
        <p:nvSpPr>
          <p:cNvPr id="486" name="Google Shape;486;p31"/>
          <p:cNvSpPr txBox="1"/>
          <p:nvPr>
            <p:ph type="title"/>
          </p:nvPr>
        </p:nvSpPr>
        <p:spPr>
          <a:xfrm>
            <a:off x="311700" y="593367"/>
            <a:ext cx="8520600" cy="7635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b="1" lang="en"/>
              <a:t>4.2. Models in science</a:t>
            </a:r>
            <a:endParaRPr b="1"/>
          </a:p>
        </p:txBody>
      </p:sp>
      <p:pic>
        <p:nvPicPr>
          <p:cNvPr id="487" name="Google Shape;487;p31"/>
          <p:cNvPicPr preferRelativeResize="0"/>
          <p:nvPr/>
        </p:nvPicPr>
        <p:blipFill rotWithShape="1">
          <a:blip r:embed="rId3">
            <a:alphaModFix/>
          </a:blip>
          <a:srcRect b="0" l="0" r="0" t="0"/>
          <a:stretch/>
        </p:blipFill>
        <p:spPr>
          <a:xfrm>
            <a:off x="594025" y="1356877"/>
            <a:ext cx="7841000" cy="4582400"/>
          </a:xfrm>
          <a:prstGeom prst="rect">
            <a:avLst/>
          </a:prstGeom>
          <a:noFill/>
          <a:ln>
            <a:noFill/>
          </a:ln>
        </p:spPr>
      </p:pic>
      <p:sp>
        <p:nvSpPr>
          <p:cNvPr id="488" name="Google Shape;488;p31"/>
          <p:cNvSpPr txBox="1"/>
          <p:nvPr>
            <p:ph idx="12" type="sldNum"/>
          </p:nvPr>
        </p:nvSpPr>
        <p:spPr>
          <a:xfrm>
            <a:off x="8472458" y="6217622"/>
            <a:ext cx="548700" cy="5247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SzPts val="1000"/>
              <a:buNone/>
            </a:pPr>
            <a:fld id="{00000000-1234-1234-1234-123412341234}" type="slidenum">
              <a:rPr lang="en"/>
              <a:t>‹#›</a:t>
            </a:fld>
            <a:endParaRPr/>
          </a:p>
        </p:txBody>
      </p:sp>
      <p:sp>
        <p:nvSpPr>
          <p:cNvPr id="489" name="Google Shape;489;p31"/>
          <p:cNvSpPr txBox="1"/>
          <p:nvPr/>
        </p:nvSpPr>
        <p:spPr>
          <a:xfrm>
            <a:off x="6577300" y="265325"/>
            <a:ext cx="1527900" cy="962400"/>
          </a:xfrm>
          <a:prstGeom prst="rect">
            <a:avLst/>
          </a:prstGeom>
          <a:solidFill>
            <a:srgbClr val="FFFF00"/>
          </a:solidFill>
          <a:ln cap="flat" cmpd="sng" w="19050">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1" i="0" lang="en" sz="1800" u="none" cap="none" strike="noStrike">
                <a:solidFill>
                  <a:srgbClr val="000000"/>
                </a:solidFill>
                <a:latin typeface="Arial"/>
                <a:ea typeface="Arial"/>
                <a:cs typeface="Arial"/>
                <a:sym typeface="Arial"/>
              </a:rPr>
              <a:t>Page 13 of Student Notebook</a:t>
            </a:r>
            <a:endParaRPr b="1" i="0" sz="1800" u="none" cap="none" strike="noStrike">
              <a:solidFill>
                <a:srgbClr val="000000"/>
              </a:solidFill>
              <a:latin typeface="Arial"/>
              <a:ea typeface="Arial"/>
              <a:cs typeface="Arial"/>
              <a:sym typeface="Arial"/>
            </a:endParaRPr>
          </a:p>
        </p:txBody>
      </p:sp>
      <p:sp>
        <p:nvSpPr>
          <p:cNvPr id="490" name="Google Shape;490;p31"/>
          <p:cNvSpPr txBox="1"/>
          <p:nvPr/>
        </p:nvSpPr>
        <p:spPr>
          <a:xfrm>
            <a:off x="180371" y="6479972"/>
            <a:ext cx="8783400" cy="10569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 sz="800" u="none" cap="none" strike="noStrike">
                <a:solidFill>
                  <a:srgbClr val="000000"/>
                </a:solidFill>
                <a:latin typeface="Arial"/>
                <a:ea typeface="Arial"/>
                <a:cs typeface="Arial"/>
                <a:sym typeface="Arial"/>
              </a:rPr>
              <a:t>© SRI International, Digital Promise,  University of Virginia, and  </a:t>
            </a:r>
            <a:r>
              <a:rPr lang="en" sz="800">
                <a:solidFill>
                  <a:schemeClr val="dk1"/>
                </a:solidFill>
              </a:rPr>
              <a:t>Vanderbilt University  </a:t>
            </a:r>
            <a:r>
              <a:rPr b="0" i="0" lang="en" sz="800" u="none" cap="none" strike="noStrike">
                <a:solidFill>
                  <a:srgbClr val="000000"/>
                </a:solidFill>
                <a:latin typeface="Arial"/>
                <a:ea typeface="Arial"/>
                <a:cs typeface="Arial"/>
                <a:sym typeface="Arial"/>
              </a:rPr>
              <a:t>2022. This work is licensed under CC BY-NC-SA 4.0 license. </a:t>
            </a:r>
            <a:endParaRPr/>
          </a:p>
          <a:p>
            <a:pPr indent="0" lvl="0" marL="0" marR="0" rtl="0" algn="l">
              <a:lnSpc>
                <a:spcPct val="100000"/>
              </a:lnSpc>
              <a:spcBef>
                <a:spcPts val="0"/>
              </a:spcBef>
              <a:spcAft>
                <a:spcPts val="0"/>
              </a:spcAft>
              <a:buNone/>
            </a:pPr>
            <a:r>
              <a:rPr b="0" i="0" lang="en" sz="800" u="none" cap="none" strike="noStrike">
                <a:solidFill>
                  <a:srgbClr val="000000"/>
                </a:solidFill>
                <a:latin typeface="Arial"/>
                <a:ea typeface="Arial"/>
                <a:cs typeface="Arial"/>
                <a:sym typeface="Arial"/>
              </a:rPr>
              <a:t>To view a copy of this license, visit </a:t>
            </a:r>
            <a:r>
              <a:rPr b="0" i="0" lang="en" sz="800" u="sng" cap="none" strike="noStrike">
                <a:solidFill>
                  <a:schemeClr val="hlink"/>
                </a:solidFill>
                <a:latin typeface="Arial"/>
                <a:ea typeface="Arial"/>
                <a:cs typeface="Arial"/>
                <a:sym typeface="Arial"/>
                <a:hlinkClick r:id="rId4"/>
              </a:rPr>
              <a:t>https://creativecommons.org/licenses/by-nc-sa/4.0/</a:t>
            </a:r>
            <a:r>
              <a:rPr b="0" i="0" lang="en" sz="800" u="none" cap="none" strike="noStrike">
                <a:solidFill>
                  <a:srgbClr val="000000"/>
                </a:solidFill>
                <a:latin typeface="Arial"/>
                <a:ea typeface="Arial"/>
                <a:cs typeface="Arial"/>
                <a:sym typeface="Arial"/>
              </a:rPr>
              <a:t> </a:t>
            </a:r>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4" name="Shape 494"/>
        <p:cNvGrpSpPr/>
        <p:nvPr/>
      </p:nvGrpSpPr>
      <p:grpSpPr>
        <a:xfrm>
          <a:off x="0" y="0"/>
          <a:ext cx="0" cy="0"/>
          <a:chOff x="0" y="0"/>
          <a:chExt cx="0" cy="0"/>
        </a:xfrm>
      </p:grpSpPr>
      <p:sp>
        <p:nvSpPr>
          <p:cNvPr id="495" name="Google Shape;495;p32"/>
          <p:cNvSpPr txBox="1"/>
          <p:nvPr>
            <p:ph type="title"/>
          </p:nvPr>
        </p:nvSpPr>
        <p:spPr>
          <a:xfrm>
            <a:off x="81650" y="1279175"/>
            <a:ext cx="9062400" cy="7635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lang="en"/>
              <a:t>Computer Models &amp; Simulations for Weather Prediction</a:t>
            </a:r>
            <a:endParaRPr/>
          </a:p>
        </p:txBody>
      </p:sp>
      <p:pic>
        <p:nvPicPr>
          <p:cNvPr id="496" name="Google Shape;496;p32"/>
          <p:cNvPicPr preferRelativeResize="0"/>
          <p:nvPr/>
        </p:nvPicPr>
        <p:blipFill rotWithShape="1">
          <a:blip r:embed="rId3">
            <a:alphaModFix/>
          </a:blip>
          <a:srcRect b="0" l="0" r="0" t="0"/>
          <a:stretch/>
        </p:blipFill>
        <p:spPr>
          <a:xfrm>
            <a:off x="242900" y="2337033"/>
            <a:ext cx="3248025" cy="2181225"/>
          </a:xfrm>
          <a:prstGeom prst="rect">
            <a:avLst/>
          </a:prstGeom>
          <a:noFill/>
          <a:ln>
            <a:noFill/>
          </a:ln>
        </p:spPr>
      </p:pic>
      <p:pic>
        <p:nvPicPr>
          <p:cNvPr id="497" name="Google Shape;497;p32"/>
          <p:cNvPicPr preferRelativeResize="0"/>
          <p:nvPr/>
        </p:nvPicPr>
        <p:blipFill rotWithShape="1">
          <a:blip r:embed="rId4">
            <a:alphaModFix/>
          </a:blip>
          <a:srcRect b="0" l="0" r="0" t="0"/>
          <a:stretch/>
        </p:blipFill>
        <p:spPr>
          <a:xfrm>
            <a:off x="4641300" y="2222433"/>
            <a:ext cx="4191000" cy="2095500"/>
          </a:xfrm>
          <a:prstGeom prst="rect">
            <a:avLst/>
          </a:prstGeom>
          <a:noFill/>
          <a:ln>
            <a:noFill/>
          </a:ln>
        </p:spPr>
      </p:pic>
      <p:pic>
        <p:nvPicPr>
          <p:cNvPr id="498" name="Google Shape;498;p32"/>
          <p:cNvPicPr preferRelativeResize="0"/>
          <p:nvPr/>
        </p:nvPicPr>
        <p:blipFill rotWithShape="1">
          <a:blip r:embed="rId5">
            <a:alphaModFix/>
          </a:blip>
          <a:srcRect b="0" l="0" r="0" t="0"/>
          <a:stretch/>
        </p:blipFill>
        <p:spPr>
          <a:xfrm>
            <a:off x="2734825" y="3809333"/>
            <a:ext cx="3381375" cy="2476500"/>
          </a:xfrm>
          <a:prstGeom prst="rect">
            <a:avLst/>
          </a:prstGeom>
          <a:noFill/>
          <a:ln>
            <a:noFill/>
          </a:ln>
        </p:spPr>
      </p:pic>
      <p:sp>
        <p:nvSpPr>
          <p:cNvPr id="499" name="Google Shape;499;p32"/>
          <p:cNvSpPr txBox="1"/>
          <p:nvPr/>
        </p:nvSpPr>
        <p:spPr>
          <a:xfrm>
            <a:off x="4908300" y="403425"/>
            <a:ext cx="3924000" cy="513300"/>
          </a:xfrm>
          <a:prstGeom prst="rect">
            <a:avLst/>
          </a:prstGeom>
          <a:noFill/>
          <a:ln>
            <a:noFill/>
          </a:ln>
        </p:spPr>
        <p:txBody>
          <a:bodyPr anchorCtr="0" anchor="t" bIns="91425" lIns="91425" spcFirstLastPara="1" rIns="91425" wrap="square" tIns="91425">
            <a:noAutofit/>
          </a:bodyPr>
          <a:lstStyle/>
          <a:p>
            <a:pPr indent="0" lvl="0" marL="0" marR="0" rtl="0" algn="r">
              <a:lnSpc>
                <a:spcPct val="100000"/>
              </a:lnSpc>
              <a:spcBef>
                <a:spcPts val="0"/>
              </a:spcBef>
              <a:spcAft>
                <a:spcPts val="0"/>
              </a:spcAft>
              <a:buClr>
                <a:srgbClr val="000000"/>
              </a:buClr>
              <a:buSzPts val="1400"/>
              <a:buFont typeface="Arial"/>
              <a:buNone/>
            </a:pPr>
            <a:r>
              <a:rPr b="0" i="0" lang="en" sz="1400" u="none" cap="none" strike="noStrike">
                <a:solidFill>
                  <a:srgbClr val="666666"/>
                </a:solidFill>
                <a:latin typeface="Arial"/>
                <a:ea typeface="Arial"/>
                <a:cs typeface="Arial"/>
                <a:sym typeface="Arial"/>
              </a:rPr>
              <a:t>Walker Water Runoff Project</a:t>
            </a:r>
            <a:endParaRPr b="0" i="0" sz="1400" u="none" cap="none" strike="noStrike">
              <a:solidFill>
                <a:srgbClr val="666666"/>
              </a:solidFill>
              <a:latin typeface="Arial"/>
              <a:ea typeface="Arial"/>
              <a:cs typeface="Arial"/>
              <a:sym typeface="Arial"/>
            </a:endParaRPr>
          </a:p>
        </p:txBody>
      </p:sp>
      <p:sp>
        <p:nvSpPr>
          <p:cNvPr id="500" name="Google Shape;500;p32"/>
          <p:cNvSpPr txBox="1"/>
          <p:nvPr>
            <p:ph idx="12" type="sldNum"/>
          </p:nvPr>
        </p:nvSpPr>
        <p:spPr>
          <a:xfrm>
            <a:off x="8472458" y="6217622"/>
            <a:ext cx="548700" cy="5247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Clr>
                <a:srgbClr val="000000"/>
              </a:buClr>
              <a:buSzPts val="1100"/>
              <a:buFont typeface="Arial"/>
              <a:buNone/>
            </a:pPr>
            <a:fld id="{00000000-1234-1234-1234-123412341234}" type="slidenum">
              <a:rPr lang="en"/>
              <a:t>‹#›</a:t>
            </a:fld>
            <a:endParaRPr/>
          </a:p>
        </p:txBody>
      </p:sp>
      <p:sp>
        <p:nvSpPr>
          <p:cNvPr id="501" name="Google Shape;501;p32"/>
          <p:cNvSpPr txBox="1"/>
          <p:nvPr/>
        </p:nvSpPr>
        <p:spPr>
          <a:xfrm>
            <a:off x="180371" y="6479972"/>
            <a:ext cx="8783400" cy="10569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 sz="800" u="none" cap="none" strike="noStrike">
                <a:solidFill>
                  <a:srgbClr val="000000"/>
                </a:solidFill>
                <a:latin typeface="Arial"/>
                <a:ea typeface="Arial"/>
                <a:cs typeface="Arial"/>
                <a:sym typeface="Arial"/>
              </a:rPr>
              <a:t>© SRI International, Digital Promise,  University of Virginia, and  </a:t>
            </a:r>
            <a:r>
              <a:rPr lang="en" sz="800">
                <a:solidFill>
                  <a:schemeClr val="dk1"/>
                </a:solidFill>
              </a:rPr>
              <a:t>Vanderbilt University  </a:t>
            </a:r>
            <a:r>
              <a:rPr b="0" i="0" lang="en" sz="800" u="none" cap="none" strike="noStrike">
                <a:solidFill>
                  <a:srgbClr val="000000"/>
                </a:solidFill>
                <a:latin typeface="Arial"/>
                <a:ea typeface="Arial"/>
                <a:cs typeface="Arial"/>
                <a:sym typeface="Arial"/>
              </a:rPr>
              <a:t>2022. This work is licensed under CC BY-NC-SA 4.0 license. </a:t>
            </a:r>
            <a:endParaRPr/>
          </a:p>
          <a:p>
            <a:pPr indent="0" lvl="0" marL="0" marR="0" rtl="0" algn="l">
              <a:lnSpc>
                <a:spcPct val="100000"/>
              </a:lnSpc>
              <a:spcBef>
                <a:spcPts val="0"/>
              </a:spcBef>
              <a:spcAft>
                <a:spcPts val="0"/>
              </a:spcAft>
              <a:buNone/>
            </a:pPr>
            <a:r>
              <a:rPr b="0" i="0" lang="en" sz="800" u="none" cap="none" strike="noStrike">
                <a:solidFill>
                  <a:srgbClr val="000000"/>
                </a:solidFill>
                <a:latin typeface="Arial"/>
                <a:ea typeface="Arial"/>
                <a:cs typeface="Arial"/>
                <a:sym typeface="Arial"/>
              </a:rPr>
              <a:t>To view a copy of this license, visit </a:t>
            </a:r>
            <a:r>
              <a:rPr b="0" i="0" lang="en" sz="800" u="sng" cap="none" strike="noStrike">
                <a:solidFill>
                  <a:schemeClr val="hlink"/>
                </a:solidFill>
                <a:latin typeface="Arial"/>
                <a:ea typeface="Arial"/>
                <a:cs typeface="Arial"/>
                <a:sym typeface="Arial"/>
                <a:hlinkClick r:id="rId6"/>
              </a:rPr>
              <a:t>https://creativecommons.org/licenses/by-nc-sa/4.0/</a:t>
            </a:r>
            <a:r>
              <a:rPr b="0" i="0" lang="en" sz="800" u="none" cap="none" strike="noStrike">
                <a:solidFill>
                  <a:srgbClr val="000000"/>
                </a:solidFill>
                <a:latin typeface="Arial"/>
                <a:ea typeface="Arial"/>
                <a:cs typeface="Arial"/>
                <a:sym typeface="Arial"/>
              </a:rPr>
              <a:t> </a:t>
            </a:r>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5" name="Shape 505"/>
        <p:cNvGrpSpPr/>
        <p:nvPr/>
      </p:nvGrpSpPr>
      <p:grpSpPr>
        <a:xfrm>
          <a:off x="0" y="0"/>
          <a:ext cx="0" cy="0"/>
          <a:chOff x="0" y="0"/>
          <a:chExt cx="0" cy="0"/>
        </a:xfrm>
      </p:grpSpPr>
      <p:sp>
        <p:nvSpPr>
          <p:cNvPr id="506" name="Google Shape;506;p33"/>
          <p:cNvSpPr txBox="1"/>
          <p:nvPr>
            <p:ph type="title"/>
          </p:nvPr>
        </p:nvSpPr>
        <p:spPr>
          <a:xfrm>
            <a:off x="311700" y="1202967"/>
            <a:ext cx="8520600" cy="7635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lang="en"/>
              <a:t>Computer Models for Runoff</a:t>
            </a:r>
            <a:endParaRPr/>
          </a:p>
        </p:txBody>
      </p:sp>
      <p:sp>
        <p:nvSpPr>
          <p:cNvPr id="507" name="Google Shape;507;p33"/>
          <p:cNvSpPr txBox="1"/>
          <p:nvPr>
            <p:ph idx="1" type="body"/>
          </p:nvPr>
        </p:nvSpPr>
        <p:spPr>
          <a:xfrm>
            <a:off x="311700" y="1917633"/>
            <a:ext cx="8520600" cy="45552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600"/>
              </a:spcAft>
              <a:buSzPts val="1800"/>
              <a:buNone/>
            </a:pPr>
            <a:r>
              <a:t/>
            </a:r>
            <a:endParaRPr/>
          </a:p>
        </p:txBody>
      </p:sp>
      <p:pic>
        <p:nvPicPr>
          <p:cNvPr id="508" name="Google Shape;508;p33"/>
          <p:cNvPicPr preferRelativeResize="0"/>
          <p:nvPr/>
        </p:nvPicPr>
        <p:blipFill rotWithShape="1">
          <a:blip r:embed="rId3">
            <a:alphaModFix/>
          </a:blip>
          <a:srcRect b="0" l="0" r="0" t="0"/>
          <a:stretch/>
        </p:blipFill>
        <p:spPr>
          <a:xfrm>
            <a:off x="399677" y="1949433"/>
            <a:ext cx="3655585" cy="3295650"/>
          </a:xfrm>
          <a:prstGeom prst="rect">
            <a:avLst/>
          </a:prstGeom>
          <a:noFill/>
          <a:ln>
            <a:noFill/>
          </a:ln>
        </p:spPr>
      </p:pic>
      <p:pic>
        <p:nvPicPr>
          <p:cNvPr id="509" name="Google Shape;509;p33"/>
          <p:cNvPicPr preferRelativeResize="0"/>
          <p:nvPr/>
        </p:nvPicPr>
        <p:blipFill rotWithShape="1">
          <a:blip r:embed="rId4">
            <a:alphaModFix/>
          </a:blip>
          <a:srcRect b="0" l="0" r="0" t="0"/>
          <a:stretch/>
        </p:blipFill>
        <p:spPr>
          <a:xfrm>
            <a:off x="4565100" y="1917633"/>
            <a:ext cx="4267200" cy="3295650"/>
          </a:xfrm>
          <a:prstGeom prst="rect">
            <a:avLst/>
          </a:prstGeom>
          <a:noFill/>
          <a:ln>
            <a:noFill/>
          </a:ln>
        </p:spPr>
      </p:pic>
      <p:sp>
        <p:nvSpPr>
          <p:cNvPr id="510" name="Google Shape;510;p33"/>
          <p:cNvSpPr txBox="1"/>
          <p:nvPr/>
        </p:nvSpPr>
        <p:spPr>
          <a:xfrm>
            <a:off x="4908300" y="403425"/>
            <a:ext cx="3924000" cy="513300"/>
          </a:xfrm>
          <a:prstGeom prst="rect">
            <a:avLst/>
          </a:prstGeom>
          <a:noFill/>
          <a:ln>
            <a:noFill/>
          </a:ln>
        </p:spPr>
        <p:txBody>
          <a:bodyPr anchorCtr="0" anchor="t" bIns="91425" lIns="91425" spcFirstLastPara="1" rIns="91425" wrap="square" tIns="91425">
            <a:noAutofit/>
          </a:bodyPr>
          <a:lstStyle/>
          <a:p>
            <a:pPr indent="0" lvl="0" marL="0" marR="0" rtl="0" algn="r">
              <a:lnSpc>
                <a:spcPct val="100000"/>
              </a:lnSpc>
              <a:spcBef>
                <a:spcPts val="0"/>
              </a:spcBef>
              <a:spcAft>
                <a:spcPts val="0"/>
              </a:spcAft>
              <a:buClr>
                <a:srgbClr val="000000"/>
              </a:buClr>
              <a:buSzPts val="1400"/>
              <a:buFont typeface="Arial"/>
              <a:buNone/>
            </a:pPr>
            <a:r>
              <a:rPr b="0" i="0" lang="en" sz="1400" u="none" cap="none" strike="noStrike">
                <a:solidFill>
                  <a:srgbClr val="666666"/>
                </a:solidFill>
                <a:latin typeface="Arial"/>
                <a:ea typeface="Arial"/>
                <a:cs typeface="Arial"/>
                <a:sym typeface="Arial"/>
              </a:rPr>
              <a:t>Walker Water Runoff Project</a:t>
            </a:r>
            <a:endParaRPr b="0" i="0" sz="1400" u="none" cap="none" strike="noStrike">
              <a:solidFill>
                <a:srgbClr val="666666"/>
              </a:solidFill>
              <a:latin typeface="Arial"/>
              <a:ea typeface="Arial"/>
              <a:cs typeface="Arial"/>
              <a:sym typeface="Arial"/>
            </a:endParaRPr>
          </a:p>
        </p:txBody>
      </p:sp>
      <p:sp>
        <p:nvSpPr>
          <p:cNvPr id="511" name="Google Shape;511;p33"/>
          <p:cNvSpPr txBox="1"/>
          <p:nvPr>
            <p:ph idx="12" type="sldNum"/>
          </p:nvPr>
        </p:nvSpPr>
        <p:spPr>
          <a:xfrm>
            <a:off x="8472458" y="6598622"/>
            <a:ext cx="548700" cy="5247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Clr>
                <a:srgbClr val="000000"/>
              </a:buClr>
              <a:buSzPts val="1100"/>
              <a:buFont typeface="Arial"/>
              <a:buNone/>
            </a:pPr>
            <a:fld id="{00000000-1234-1234-1234-123412341234}" type="slidenum">
              <a:rPr lang="en"/>
              <a:t>‹#›</a:t>
            </a:fld>
            <a:endParaRPr/>
          </a:p>
        </p:txBody>
      </p:sp>
      <p:sp>
        <p:nvSpPr>
          <p:cNvPr id="512" name="Google Shape;512;p33"/>
          <p:cNvSpPr txBox="1"/>
          <p:nvPr/>
        </p:nvSpPr>
        <p:spPr>
          <a:xfrm>
            <a:off x="180371" y="6479972"/>
            <a:ext cx="8783400" cy="10569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 sz="800" u="none" cap="none" strike="noStrike">
                <a:solidFill>
                  <a:srgbClr val="000000"/>
                </a:solidFill>
                <a:latin typeface="Arial"/>
                <a:ea typeface="Arial"/>
                <a:cs typeface="Arial"/>
                <a:sym typeface="Arial"/>
              </a:rPr>
              <a:t>© SRI International, Digital Promise,  University of Virginia, and  </a:t>
            </a:r>
            <a:r>
              <a:rPr lang="en" sz="800">
                <a:solidFill>
                  <a:schemeClr val="dk1"/>
                </a:solidFill>
              </a:rPr>
              <a:t>Vanderbilt University  </a:t>
            </a:r>
            <a:r>
              <a:rPr b="0" i="0" lang="en" sz="800" u="none" cap="none" strike="noStrike">
                <a:solidFill>
                  <a:srgbClr val="000000"/>
                </a:solidFill>
                <a:latin typeface="Arial"/>
                <a:ea typeface="Arial"/>
                <a:cs typeface="Arial"/>
                <a:sym typeface="Arial"/>
              </a:rPr>
              <a:t>2022. This work is licensed under CC BY-NC-SA 4.0 license. </a:t>
            </a:r>
            <a:endParaRPr/>
          </a:p>
          <a:p>
            <a:pPr indent="0" lvl="0" marL="0" marR="0" rtl="0" algn="l">
              <a:lnSpc>
                <a:spcPct val="100000"/>
              </a:lnSpc>
              <a:spcBef>
                <a:spcPts val="0"/>
              </a:spcBef>
              <a:spcAft>
                <a:spcPts val="0"/>
              </a:spcAft>
              <a:buNone/>
            </a:pPr>
            <a:r>
              <a:rPr b="0" i="0" lang="en" sz="800" u="none" cap="none" strike="noStrike">
                <a:solidFill>
                  <a:srgbClr val="000000"/>
                </a:solidFill>
                <a:latin typeface="Arial"/>
                <a:ea typeface="Arial"/>
                <a:cs typeface="Arial"/>
                <a:sym typeface="Arial"/>
              </a:rPr>
              <a:t>To view a copy of this license, visit </a:t>
            </a:r>
            <a:r>
              <a:rPr b="0" i="0" lang="en" sz="800" u="sng" cap="none" strike="noStrike">
                <a:solidFill>
                  <a:schemeClr val="hlink"/>
                </a:solidFill>
                <a:latin typeface="Arial"/>
                <a:ea typeface="Arial"/>
                <a:cs typeface="Arial"/>
                <a:sym typeface="Arial"/>
                <a:hlinkClick r:id="rId5"/>
              </a:rPr>
              <a:t>https://creativecommons.org/licenses/by-nc-sa/4.0/</a:t>
            </a:r>
            <a:r>
              <a:rPr b="0" i="0" lang="en" sz="800" u="none" cap="none" strike="noStrike">
                <a:solidFill>
                  <a:srgbClr val="000000"/>
                </a:solidFill>
                <a:latin typeface="Arial"/>
                <a:ea typeface="Arial"/>
                <a:cs typeface="Arial"/>
                <a:sym typeface="Arial"/>
              </a:rPr>
              <a:t> </a:t>
            </a:r>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6" name="Shape 516"/>
        <p:cNvGrpSpPr/>
        <p:nvPr/>
      </p:nvGrpSpPr>
      <p:grpSpPr>
        <a:xfrm>
          <a:off x="0" y="0"/>
          <a:ext cx="0" cy="0"/>
          <a:chOff x="0" y="0"/>
          <a:chExt cx="0" cy="0"/>
        </a:xfrm>
      </p:grpSpPr>
      <p:sp>
        <p:nvSpPr>
          <p:cNvPr id="517" name="Google Shape;517;p34"/>
          <p:cNvSpPr txBox="1"/>
          <p:nvPr>
            <p:ph type="title"/>
          </p:nvPr>
        </p:nvSpPr>
        <p:spPr>
          <a:xfrm>
            <a:off x="311700" y="593367"/>
            <a:ext cx="8520600" cy="7635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b="1" lang="en"/>
              <a:t>4.3. Draw a runoff model</a:t>
            </a:r>
            <a:endParaRPr b="1"/>
          </a:p>
        </p:txBody>
      </p:sp>
      <p:pic>
        <p:nvPicPr>
          <p:cNvPr id="518" name="Google Shape;518;p34"/>
          <p:cNvPicPr preferRelativeResize="0"/>
          <p:nvPr/>
        </p:nvPicPr>
        <p:blipFill rotWithShape="1">
          <a:blip r:embed="rId3">
            <a:alphaModFix/>
          </a:blip>
          <a:srcRect b="0" l="0" r="0" t="0"/>
          <a:stretch/>
        </p:blipFill>
        <p:spPr>
          <a:xfrm>
            <a:off x="490100" y="1356877"/>
            <a:ext cx="7939525" cy="4952250"/>
          </a:xfrm>
          <a:prstGeom prst="rect">
            <a:avLst/>
          </a:prstGeom>
          <a:noFill/>
          <a:ln>
            <a:noFill/>
          </a:ln>
        </p:spPr>
      </p:pic>
      <p:sp>
        <p:nvSpPr>
          <p:cNvPr id="519" name="Google Shape;519;p34"/>
          <p:cNvSpPr txBox="1"/>
          <p:nvPr>
            <p:ph idx="12" type="sldNum"/>
          </p:nvPr>
        </p:nvSpPr>
        <p:spPr>
          <a:xfrm>
            <a:off x="8472458" y="6217622"/>
            <a:ext cx="548700" cy="5247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SzPts val="1000"/>
              <a:buNone/>
            </a:pPr>
            <a:fld id="{00000000-1234-1234-1234-123412341234}" type="slidenum">
              <a:rPr lang="en"/>
              <a:t>‹#›</a:t>
            </a:fld>
            <a:endParaRPr/>
          </a:p>
        </p:txBody>
      </p:sp>
      <p:sp>
        <p:nvSpPr>
          <p:cNvPr id="520" name="Google Shape;520;p34"/>
          <p:cNvSpPr txBox="1"/>
          <p:nvPr/>
        </p:nvSpPr>
        <p:spPr>
          <a:xfrm>
            <a:off x="6577300" y="493925"/>
            <a:ext cx="1527900" cy="962400"/>
          </a:xfrm>
          <a:prstGeom prst="rect">
            <a:avLst/>
          </a:prstGeom>
          <a:solidFill>
            <a:srgbClr val="FFFF00"/>
          </a:solidFill>
          <a:ln cap="flat" cmpd="sng" w="19050">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1" i="0" lang="en" sz="1800" u="none" cap="none" strike="noStrike">
                <a:solidFill>
                  <a:srgbClr val="000000"/>
                </a:solidFill>
                <a:latin typeface="Arial"/>
                <a:ea typeface="Arial"/>
                <a:cs typeface="Arial"/>
                <a:sym typeface="Arial"/>
              </a:rPr>
              <a:t>Page 14 of Student Notebook</a:t>
            </a:r>
            <a:endParaRPr b="1" i="0" sz="1800" u="none" cap="none" strike="noStrike">
              <a:solidFill>
                <a:srgbClr val="000000"/>
              </a:solidFill>
              <a:latin typeface="Arial"/>
              <a:ea typeface="Arial"/>
              <a:cs typeface="Arial"/>
              <a:sym typeface="Arial"/>
            </a:endParaRPr>
          </a:p>
        </p:txBody>
      </p:sp>
      <p:sp>
        <p:nvSpPr>
          <p:cNvPr id="521" name="Google Shape;521;p34"/>
          <p:cNvSpPr txBox="1"/>
          <p:nvPr/>
        </p:nvSpPr>
        <p:spPr>
          <a:xfrm>
            <a:off x="180371" y="6479972"/>
            <a:ext cx="8783400" cy="10569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 sz="800" u="none" cap="none" strike="noStrike">
                <a:solidFill>
                  <a:srgbClr val="000000"/>
                </a:solidFill>
                <a:latin typeface="Arial"/>
                <a:ea typeface="Arial"/>
                <a:cs typeface="Arial"/>
                <a:sym typeface="Arial"/>
              </a:rPr>
              <a:t>© SRI International, Digital Promise,  University of Virginia, and  </a:t>
            </a:r>
            <a:r>
              <a:rPr lang="en" sz="800">
                <a:solidFill>
                  <a:schemeClr val="dk1"/>
                </a:solidFill>
              </a:rPr>
              <a:t>Vanderbilt University  </a:t>
            </a:r>
            <a:r>
              <a:rPr b="0" i="0" lang="en" sz="800" u="none" cap="none" strike="noStrike">
                <a:solidFill>
                  <a:srgbClr val="000000"/>
                </a:solidFill>
                <a:latin typeface="Arial"/>
                <a:ea typeface="Arial"/>
                <a:cs typeface="Arial"/>
                <a:sym typeface="Arial"/>
              </a:rPr>
              <a:t>2022. This work is licensed under CC BY-NC-SA 4.0 license. </a:t>
            </a:r>
            <a:endParaRPr/>
          </a:p>
          <a:p>
            <a:pPr indent="0" lvl="0" marL="0" marR="0" rtl="0" algn="l">
              <a:lnSpc>
                <a:spcPct val="100000"/>
              </a:lnSpc>
              <a:spcBef>
                <a:spcPts val="0"/>
              </a:spcBef>
              <a:spcAft>
                <a:spcPts val="0"/>
              </a:spcAft>
              <a:buNone/>
            </a:pPr>
            <a:r>
              <a:rPr b="0" i="0" lang="en" sz="800" u="none" cap="none" strike="noStrike">
                <a:solidFill>
                  <a:srgbClr val="000000"/>
                </a:solidFill>
                <a:latin typeface="Arial"/>
                <a:ea typeface="Arial"/>
                <a:cs typeface="Arial"/>
                <a:sym typeface="Arial"/>
              </a:rPr>
              <a:t>To view a copy of this license, visit </a:t>
            </a:r>
            <a:r>
              <a:rPr b="0" i="0" lang="en" sz="800" u="sng" cap="none" strike="noStrike">
                <a:solidFill>
                  <a:schemeClr val="hlink"/>
                </a:solidFill>
                <a:latin typeface="Arial"/>
                <a:ea typeface="Arial"/>
                <a:cs typeface="Arial"/>
                <a:sym typeface="Arial"/>
                <a:hlinkClick r:id="rId4"/>
              </a:rPr>
              <a:t>https://creativecommons.org/licenses/by-nc-sa/4.0/</a:t>
            </a:r>
            <a:r>
              <a:rPr b="0" i="0" lang="en" sz="800" u="none" cap="none" strike="noStrike">
                <a:solidFill>
                  <a:srgbClr val="000000"/>
                </a:solidFill>
                <a:latin typeface="Arial"/>
                <a:ea typeface="Arial"/>
                <a:cs typeface="Arial"/>
                <a:sym typeface="Arial"/>
              </a:rPr>
              <a:t> </a:t>
            </a:r>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5" name="Shape 525"/>
        <p:cNvGrpSpPr/>
        <p:nvPr/>
      </p:nvGrpSpPr>
      <p:grpSpPr>
        <a:xfrm>
          <a:off x="0" y="0"/>
          <a:ext cx="0" cy="0"/>
          <a:chOff x="0" y="0"/>
          <a:chExt cx="0" cy="0"/>
        </a:xfrm>
      </p:grpSpPr>
      <p:sp>
        <p:nvSpPr>
          <p:cNvPr id="526" name="Google Shape;526;p35"/>
          <p:cNvSpPr txBox="1"/>
          <p:nvPr>
            <p:ph type="title"/>
          </p:nvPr>
        </p:nvSpPr>
        <p:spPr>
          <a:xfrm>
            <a:off x="311700" y="593375"/>
            <a:ext cx="6922500" cy="7635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b="1" lang="en"/>
              <a:t>Draw a model of where and how much water flows</a:t>
            </a:r>
            <a:endParaRPr b="1"/>
          </a:p>
        </p:txBody>
      </p:sp>
      <p:pic>
        <p:nvPicPr>
          <p:cNvPr id="527" name="Google Shape;527;p35"/>
          <p:cNvPicPr preferRelativeResize="0"/>
          <p:nvPr/>
        </p:nvPicPr>
        <p:blipFill rotWithShape="1">
          <a:blip r:embed="rId3">
            <a:alphaModFix/>
          </a:blip>
          <a:srcRect b="0" l="0" r="0" t="0"/>
          <a:stretch/>
        </p:blipFill>
        <p:spPr>
          <a:xfrm>
            <a:off x="1217475" y="2015817"/>
            <a:ext cx="6229350" cy="3905250"/>
          </a:xfrm>
          <a:prstGeom prst="rect">
            <a:avLst/>
          </a:prstGeom>
          <a:noFill/>
          <a:ln>
            <a:noFill/>
          </a:ln>
        </p:spPr>
      </p:pic>
      <p:sp>
        <p:nvSpPr>
          <p:cNvPr id="528" name="Google Shape;528;p35"/>
          <p:cNvSpPr txBox="1"/>
          <p:nvPr>
            <p:ph idx="12" type="sldNum"/>
          </p:nvPr>
        </p:nvSpPr>
        <p:spPr>
          <a:xfrm>
            <a:off x="8472458" y="6217622"/>
            <a:ext cx="548700" cy="5247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SzPts val="1000"/>
              <a:buNone/>
            </a:pPr>
            <a:fld id="{00000000-1234-1234-1234-123412341234}" type="slidenum">
              <a:rPr lang="en"/>
              <a:t>‹#›</a:t>
            </a:fld>
            <a:endParaRPr/>
          </a:p>
        </p:txBody>
      </p:sp>
      <p:sp>
        <p:nvSpPr>
          <p:cNvPr id="529" name="Google Shape;529;p35"/>
          <p:cNvSpPr txBox="1"/>
          <p:nvPr/>
        </p:nvSpPr>
        <p:spPr>
          <a:xfrm>
            <a:off x="7234200" y="649625"/>
            <a:ext cx="1527900" cy="962400"/>
          </a:xfrm>
          <a:prstGeom prst="rect">
            <a:avLst/>
          </a:prstGeom>
          <a:solidFill>
            <a:srgbClr val="FFFF00"/>
          </a:solidFill>
          <a:ln cap="flat" cmpd="sng" w="19050">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1" i="0" lang="en" sz="1800" u="none" cap="none" strike="noStrike">
                <a:solidFill>
                  <a:srgbClr val="000000"/>
                </a:solidFill>
                <a:latin typeface="Arial"/>
                <a:ea typeface="Arial"/>
                <a:cs typeface="Arial"/>
                <a:sym typeface="Arial"/>
              </a:rPr>
              <a:t>Page 14 of Student Notebook</a:t>
            </a:r>
            <a:endParaRPr b="1" i="0" sz="1800" u="none" cap="none" strike="noStrike">
              <a:solidFill>
                <a:srgbClr val="000000"/>
              </a:solidFill>
              <a:latin typeface="Arial"/>
              <a:ea typeface="Arial"/>
              <a:cs typeface="Arial"/>
              <a:sym typeface="Arial"/>
            </a:endParaRPr>
          </a:p>
        </p:txBody>
      </p:sp>
      <p:sp>
        <p:nvSpPr>
          <p:cNvPr id="530" name="Google Shape;530;p35"/>
          <p:cNvSpPr txBox="1"/>
          <p:nvPr/>
        </p:nvSpPr>
        <p:spPr>
          <a:xfrm>
            <a:off x="180371" y="6479972"/>
            <a:ext cx="8783400" cy="10569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 sz="800" u="none" cap="none" strike="noStrike">
                <a:solidFill>
                  <a:srgbClr val="000000"/>
                </a:solidFill>
                <a:latin typeface="Arial"/>
                <a:ea typeface="Arial"/>
                <a:cs typeface="Arial"/>
                <a:sym typeface="Arial"/>
              </a:rPr>
              <a:t>© SRI International, Digital Promise,  University of Virginia, and  </a:t>
            </a:r>
            <a:r>
              <a:rPr lang="en" sz="800">
                <a:solidFill>
                  <a:schemeClr val="dk1"/>
                </a:solidFill>
              </a:rPr>
              <a:t>Vanderbilt University  </a:t>
            </a:r>
            <a:r>
              <a:rPr b="0" i="0" lang="en" sz="800" u="none" cap="none" strike="noStrike">
                <a:solidFill>
                  <a:srgbClr val="000000"/>
                </a:solidFill>
                <a:latin typeface="Arial"/>
                <a:ea typeface="Arial"/>
                <a:cs typeface="Arial"/>
                <a:sym typeface="Arial"/>
              </a:rPr>
              <a:t>2022. This work is licensed under CC BY-NC-SA 4.0 license. </a:t>
            </a:r>
            <a:endParaRPr/>
          </a:p>
          <a:p>
            <a:pPr indent="0" lvl="0" marL="0" marR="0" rtl="0" algn="l">
              <a:lnSpc>
                <a:spcPct val="100000"/>
              </a:lnSpc>
              <a:spcBef>
                <a:spcPts val="0"/>
              </a:spcBef>
              <a:spcAft>
                <a:spcPts val="0"/>
              </a:spcAft>
              <a:buNone/>
            </a:pPr>
            <a:r>
              <a:rPr b="0" i="0" lang="en" sz="800" u="none" cap="none" strike="noStrike">
                <a:solidFill>
                  <a:srgbClr val="000000"/>
                </a:solidFill>
                <a:latin typeface="Arial"/>
                <a:ea typeface="Arial"/>
                <a:cs typeface="Arial"/>
                <a:sym typeface="Arial"/>
              </a:rPr>
              <a:t>To view a copy of this license, visit </a:t>
            </a:r>
            <a:r>
              <a:rPr b="0" i="0" lang="en" sz="800" u="sng" cap="none" strike="noStrike">
                <a:solidFill>
                  <a:schemeClr val="hlink"/>
                </a:solidFill>
                <a:latin typeface="Arial"/>
                <a:ea typeface="Arial"/>
                <a:cs typeface="Arial"/>
                <a:sym typeface="Arial"/>
                <a:hlinkClick r:id="rId4"/>
              </a:rPr>
              <a:t>https://creativecommons.org/licenses/by-nc-sa/4.0/</a:t>
            </a:r>
            <a:r>
              <a:rPr b="0" i="0" lang="en" sz="800" u="none" cap="none" strike="noStrike">
                <a:solidFill>
                  <a:srgbClr val="000000"/>
                </a:solidFill>
                <a:latin typeface="Arial"/>
                <a:ea typeface="Arial"/>
                <a:cs typeface="Arial"/>
                <a:sym typeface="Arial"/>
              </a:rPr>
              <a:t> </a:t>
            </a:r>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4" name="Shape 534"/>
        <p:cNvGrpSpPr/>
        <p:nvPr/>
      </p:nvGrpSpPr>
      <p:grpSpPr>
        <a:xfrm>
          <a:off x="0" y="0"/>
          <a:ext cx="0" cy="0"/>
          <a:chOff x="0" y="0"/>
          <a:chExt cx="0" cy="0"/>
        </a:xfrm>
      </p:grpSpPr>
      <p:sp>
        <p:nvSpPr>
          <p:cNvPr id="535" name="Google Shape;535;p36"/>
          <p:cNvSpPr txBox="1"/>
          <p:nvPr>
            <p:ph type="title"/>
          </p:nvPr>
        </p:nvSpPr>
        <p:spPr>
          <a:xfrm>
            <a:off x="311700" y="593367"/>
            <a:ext cx="8520600" cy="7635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b="1" lang="en"/>
              <a:t>4.4. Compare models</a:t>
            </a:r>
            <a:endParaRPr b="1"/>
          </a:p>
        </p:txBody>
      </p:sp>
      <p:sp>
        <p:nvSpPr>
          <p:cNvPr id="536" name="Google Shape;536;p36"/>
          <p:cNvSpPr txBox="1"/>
          <p:nvPr>
            <p:ph idx="1" type="body"/>
          </p:nvPr>
        </p:nvSpPr>
        <p:spPr>
          <a:xfrm>
            <a:off x="311700" y="1536633"/>
            <a:ext cx="8520600" cy="45552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800"/>
              <a:buNone/>
            </a:pPr>
            <a:r>
              <a:rPr lang="en">
                <a:solidFill>
                  <a:schemeClr val="dk1"/>
                </a:solidFill>
              </a:rPr>
              <a:t>Find a partner and compare your models.</a:t>
            </a:r>
            <a:endParaRPr>
              <a:solidFill>
                <a:schemeClr val="dk1"/>
              </a:solidFill>
            </a:endParaRPr>
          </a:p>
          <a:p>
            <a:pPr indent="0" lvl="0" marL="0" rtl="0" algn="l">
              <a:lnSpc>
                <a:spcPct val="115000"/>
              </a:lnSpc>
              <a:spcBef>
                <a:spcPts val="1600"/>
              </a:spcBef>
              <a:spcAft>
                <a:spcPts val="0"/>
              </a:spcAft>
              <a:buSzPts val="1800"/>
              <a:buNone/>
            </a:pPr>
            <a:r>
              <a:t/>
            </a:r>
            <a:endParaRPr sz="3000">
              <a:solidFill>
                <a:schemeClr val="dk1"/>
              </a:solidFill>
            </a:endParaRPr>
          </a:p>
          <a:p>
            <a:pPr indent="0" lvl="0" marL="0" rtl="0" algn="l">
              <a:lnSpc>
                <a:spcPct val="115000"/>
              </a:lnSpc>
              <a:spcBef>
                <a:spcPts val="1600"/>
              </a:spcBef>
              <a:spcAft>
                <a:spcPts val="1600"/>
              </a:spcAft>
              <a:buSzPts val="1800"/>
              <a:buNone/>
            </a:pPr>
            <a:r>
              <a:t/>
            </a:r>
            <a:endParaRPr/>
          </a:p>
        </p:txBody>
      </p:sp>
      <p:pic>
        <p:nvPicPr>
          <p:cNvPr id="537" name="Google Shape;537;p36"/>
          <p:cNvPicPr preferRelativeResize="0"/>
          <p:nvPr/>
        </p:nvPicPr>
        <p:blipFill rotWithShape="1">
          <a:blip r:embed="rId3">
            <a:alphaModFix/>
          </a:blip>
          <a:srcRect b="0" l="0" r="0" t="0"/>
          <a:stretch/>
        </p:blipFill>
        <p:spPr>
          <a:xfrm>
            <a:off x="672825" y="2224675"/>
            <a:ext cx="7306850" cy="4262325"/>
          </a:xfrm>
          <a:prstGeom prst="rect">
            <a:avLst/>
          </a:prstGeom>
          <a:noFill/>
          <a:ln>
            <a:noFill/>
          </a:ln>
        </p:spPr>
      </p:pic>
      <p:sp>
        <p:nvSpPr>
          <p:cNvPr id="538" name="Google Shape;538;p36"/>
          <p:cNvSpPr txBox="1"/>
          <p:nvPr>
            <p:ph idx="12" type="sldNum"/>
          </p:nvPr>
        </p:nvSpPr>
        <p:spPr>
          <a:xfrm>
            <a:off x="8472458" y="6217622"/>
            <a:ext cx="548700" cy="5247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SzPts val="1000"/>
              <a:buNone/>
            </a:pPr>
            <a:fld id="{00000000-1234-1234-1234-123412341234}" type="slidenum">
              <a:rPr lang="en"/>
              <a:t>‹#›</a:t>
            </a:fld>
            <a:endParaRPr/>
          </a:p>
        </p:txBody>
      </p:sp>
      <p:sp>
        <p:nvSpPr>
          <p:cNvPr id="539" name="Google Shape;539;p36"/>
          <p:cNvSpPr txBox="1"/>
          <p:nvPr/>
        </p:nvSpPr>
        <p:spPr>
          <a:xfrm>
            <a:off x="6577300" y="493925"/>
            <a:ext cx="1527900" cy="962400"/>
          </a:xfrm>
          <a:prstGeom prst="rect">
            <a:avLst/>
          </a:prstGeom>
          <a:solidFill>
            <a:srgbClr val="FFFF00"/>
          </a:solidFill>
          <a:ln cap="flat" cmpd="sng" w="19050">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1" i="0" lang="en" sz="1800" u="none" cap="none" strike="noStrike">
                <a:solidFill>
                  <a:srgbClr val="000000"/>
                </a:solidFill>
                <a:latin typeface="Arial"/>
                <a:ea typeface="Arial"/>
                <a:cs typeface="Arial"/>
                <a:sym typeface="Arial"/>
              </a:rPr>
              <a:t>Page 15 of Student Notebook</a:t>
            </a:r>
            <a:endParaRPr b="1" i="0" sz="1800" u="none" cap="none" strike="noStrike">
              <a:solidFill>
                <a:srgbClr val="000000"/>
              </a:solidFill>
              <a:latin typeface="Arial"/>
              <a:ea typeface="Arial"/>
              <a:cs typeface="Arial"/>
              <a:sym typeface="Arial"/>
            </a:endParaRPr>
          </a:p>
        </p:txBody>
      </p:sp>
      <p:sp>
        <p:nvSpPr>
          <p:cNvPr id="540" name="Google Shape;540;p36"/>
          <p:cNvSpPr txBox="1"/>
          <p:nvPr/>
        </p:nvSpPr>
        <p:spPr>
          <a:xfrm>
            <a:off x="180371" y="6479972"/>
            <a:ext cx="8783400" cy="10569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 sz="800" u="none" cap="none" strike="noStrike">
                <a:solidFill>
                  <a:srgbClr val="000000"/>
                </a:solidFill>
                <a:latin typeface="Arial"/>
                <a:ea typeface="Arial"/>
                <a:cs typeface="Arial"/>
                <a:sym typeface="Arial"/>
              </a:rPr>
              <a:t>© SRI International, Digital Promise,  University of Virginia, and  </a:t>
            </a:r>
            <a:r>
              <a:rPr lang="en" sz="800">
                <a:solidFill>
                  <a:schemeClr val="dk1"/>
                </a:solidFill>
              </a:rPr>
              <a:t>Vanderbilt University  </a:t>
            </a:r>
            <a:r>
              <a:rPr b="0" i="0" lang="en" sz="800" u="none" cap="none" strike="noStrike">
                <a:solidFill>
                  <a:srgbClr val="000000"/>
                </a:solidFill>
                <a:latin typeface="Arial"/>
                <a:ea typeface="Arial"/>
                <a:cs typeface="Arial"/>
                <a:sym typeface="Arial"/>
              </a:rPr>
              <a:t>2022. This work is licensed under CC BY-NC-SA 4.0 license. </a:t>
            </a:r>
            <a:endParaRPr/>
          </a:p>
          <a:p>
            <a:pPr indent="0" lvl="0" marL="0" marR="0" rtl="0" algn="l">
              <a:lnSpc>
                <a:spcPct val="100000"/>
              </a:lnSpc>
              <a:spcBef>
                <a:spcPts val="0"/>
              </a:spcBef>
              <a:spcAft>
                <a:spcPts val="0"/>
              </a:spcAft>
              <a:buNone/>
            </a:pPr>
            <a:r>
              <a:rPr b="0" i="0" lang="en" sz="800" u="none" cap="none" strike="noStrike">
                <a:solidFill>
                  <a:srgbClr val="000000"/>
                </a:solidFill>
                <a:latin typeface="Arial"/>
                <a:ea typeface="Arial"/>
                <a:cs typeface="Arial"/>
                <a:sym typeface="Arial"/>
              </a:rPr>
              <a:t>To view a copy of this license, visit </a:t>
            </a:r>
            <a:r>
              <a:rPr b="0" i="0" lang="en" sz="800" u="sng" cap="none" strike="noStrike">
                <a:solidFill>
                  <a:schemeClr val="hlink"/>
                </a:solidFill>
                <a:latin typeface="Arial"/>
                <a:ea typeface="Arial"/>
                <a:cs typeface="Arial"/>
                <a:sym typeface="Arial"/>
                <a:hlinkClick r:id="rId4"/>
              </a:rPr>
              <a:t>https://creativecommons.org/licenses/by-nc-sa/4.0/</a:t>
            </a:r>
            <a:r>
              <a:rPr b="0" i="0" lang="en" sz="800" u="none" cap="none" strike="noStrike">
                <a:solidFill>
                  <a:srgbClr val="000000"/>
                </a:solidFill>
                <a:latin typeface="Arial"/>
                <a:ea typeface="Arial"/>
                <a:cs typeface="Arial"/>
                <a:sym typeface="Arial"/>
              </a:rPr>
              <a:t> </a:t>
            </a:r>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4" name="Shape 544"/>
        <p:cNvGrpSpPr/>
        <p:nvPr/>
      </p:nvGrpSpPr>
      <p:grpSpPr>
        <a:xfrm>
          <a:off x="0" y="0"/>
          <a:ext cx="0" cy="0"/>
          <a:chOff x="0" y="0"/>
          <a:chExt cx="0" cy="0"/>
        </a:xfrm>
      </p:grpSpPr>
      <p:sp>
        <p:nvSpPr>
          <p:cNvPr id="545" name="Google Shape;545;p37"/>
          <p:cNvSpPr txBox="1"/>
          <p:nvPr>
            <p:ph type="title"/>
          </p:nvPr>
        </p:nvSpPr>
        <p:spPr>
          <a:xfrm>
            <a:off x="311700" y="593367"/>
            <a:ext cx="8520600" cy="7635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b="1" lang="en"/>
              <a:t>4.5. Improve your model.</a:t>
            </a:r>
            <a:endParaRPr b="1"/>
          </a:p>
        </p:txBody>
      </p:sp>
      <p:sp>
        <p:nvSpPr>
          <p:cNvPr id="546" name="Google Shape;546;p37"/>
          <p:cNvSpPr txBox="1"/>
          <p:nvPr>
            <p:ph idx="1" type="body"/>
          </p:nvPr>
        </p:nvSpPr>
        <p:spPr>
          <a:xfrm>
            <a:off x="311700" y="1521125"/>
            <a:ext cx="8520600" cy="45705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600"/>
              </a:spcAft>
              <a:buSzPts val="1800"/>
              <a:buNone/>
            </a:pPr>
            <a:r>
              <a:rPr b="1" lang="en" sz="2400">
                <a:solidFill>
                  <a:srgbClr val="000000"/>
                </a:solidFill>
              </a:rPr>
              <a:t>Based on what you saw in other students’ models, update your model </a:t>
            </a:r>
            <a:endParaRPr b="1" sz="2400">
              <a:solidFill>
                <a:srgbClr val="000000"/>
              </a:solidFill>
            </a:endParaRPr>
          </a:p>
        </p:txBody>
      </p:sp>
      <p:pic>
        <p:nvPicPr>
          <p:cNvPr id="547" name="Google Shape;547;p37"/>
          <p:cNvPicPr preferRelativeResize="0"/>
          <p:nvPr/>
        </p:nvPicPr>
        <p:blipFill rotWithShape="1">
          <a:blip r:embed="rId3">
            <a:alphaModFix/>
          </a:blip>
          <a:srcRect b="0" l="0" r="0" t="0"/>
          <a:stretch/>
        </p:blipFill>
        <p:spPr>
          <a:xfrm>
            <a:off x="1243250" y="2608792"/>
            <a:ext cx="6229350" cy="3905250"/>
          </a:xfrm>
          <a:prstGeom prst="rect">
            <a:avLst/>
          </a:prstGeom>
          <a:noFill/>
          <a:ln>
            <a:noFill/>
          </a:ln>
        </p:spPr>
      </p:pic>
      <p:sp>
        <p:nvSpPr>
          <p:cNvPr id="548" name="Google Shape;548;p37"/>
          <p:cNvSpPr txBox="1"/>
          <p:nvPr>
            <p:ph idx="12" type="sldNum"/>
          </p:nvPr>
        </p:nvSpPr>
        <p:spPr>
          <a:xfrm>
            <a:off x="8472458" y="6217622"/>
            <a:ext cx="548700" cy="5247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SzPts val="1000"/>
              <a:buNone/>
            </a:pPr>
            <a:fld id="{00000000-1234-1234-1234-123412341234}" type="slidenum">
              <a:rPr lang="en"/>
              <a:t>‹#›</a:t>
            </a:fld>
            <a:endParaRPr/>
          </a:p>
        </p:txBody>
      </p:sp>
      <p:sp>
        <p:nvSpPr>
          <p:cNvPr id="549" name="Google Shape;549;p37"/>
          <p:cNvSpPr txBox="1"/>
          <p:nvPr/>
        </p:nvSpPr>
        <p:spPr>
          <a:xfrm>
            <a:off x="6577300" y="493925"/>
            <a:ext cx="1527900" cy="962400"/>
          </a:xfrm>
          <a:prstGeom prst="rect">
            <a:avLst/>
          </a:prstGeom>
          <a:solidFill>
            <a:srgbClr val="FFFF00"/>
          </a:solidFill>
          <a:ln cap="flat" cmpd="sng" w="19050">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1" i="0" lang="en" sz="1800" u="none" cap="none" strike="noStrike">
                <a:solidFill>
                  <a:srgbClr val="000000"/>
                </a:solidFill>
                <a:latin typeface="Arial"/>
                <a:ea typeface="Arial"/>
                <a:cs typeface="Arial"/>
                <a:sym typeface="Arial"/>
              </a:rPr>
              <a:t>Page 15 of Student Notebook</a:t>
            </a:r>
            <a:endParaRPr b="1" i="0" sz="1800" u="none" cap="none" strike="noStrike">
              <a:solidFill>
                <a:srgbClr val="000000"/>
              </a:solidFill>
              <a:latin typeface="Arial"/>
              <a:ea typeface="Arial"/>
              <a:cs typeface="Arial"/>
              <a:sym typeface="Arial"/>
            </a:endParaRPr>
          </a:p>
        </p:txBody>
      </p:sp>
      <p:sp>
        <p:nvSpPr>
          <p:cNvPr id="550" name="Google Shape;550;p37"/>
          <p:cNvSpPr txBox="1"/>
          <p:nvPr/>
        </p:nvSpPr>
        <p:spPr>
          <a:xfrm>
            <a:off x="180371" y="6479972"/>
            <a:ext cx="8783400" cy="10569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 sz="800" u="none" cap="none" strike="noStrike">
                <a:solidFill>
                  <a:srgbClr val="000000"/>
                </a:solidFill>
                <a:latin typeface="Arial"/>
                <a:ea typeface="Arial"/>
                <a:cs typeface="Arial"/>
                <a:sym typeface="Arial"/>
              </a:rPr>
              <a:t>© SRI International, Digital Promise,  University of Virginia, and  </a:t>
            </a:r>
            <a:r>
              <a:rPr lang="en" sz="800">
                <a:solidFill>
                  <a:schemeClr val="dk1"/>
                </a:solidFill>
              </a:rPr>
              <a:t>Vanderbilt University  </a:t>
            </a:r>
            <a:r>
              <a:rPr b="0" i="0" lang="en" sz="800" u="none" cap="none" strike="noStrike">
                <a:solidFill>
                  <a:srgbClr val="000000"/>
                </a:solidFill>
                <a:latin typeface="Arial"/>
                <a:ea typeface="Arial"/>
                <a:cs typeface="Arial"/>
                <a:sym typeface="Arial"/>
              </a:rPr>
              <a:t>2022. This work is licensed under CC BY-NC-SA 4.0 license. </a:t>
            </a:r>
            <a:endParaRPr/>
          </a:p>
          <a:p>
            <a:pPr indent="0" lvl="0" marL="0" marR="0" rtl="0" algn="l">
              <a:lnSpc>
                <a:spcPct val="100000"/>
              </a:lnSpc>
              <a:spcBef>
                <a:spcPts val="0"/>
              </a:spcBef>
              <a:spcAft>
                <a:spcPts val="0"/>
              </a:spcAft>
              <a:buNone/>
            </a:pPr>
            <a:r>
              <a:rPr b="0" i="0" lang="en" sz="800" u="none" cap="none" strike="noStrike">
                <a:solidFill>
                  <a:srgbClr val="000000"/>
                </a:solidFill>
                <a:latin typeface="Arial"/>
                <a:ea typeface="Arial"/>
                <a:cs typeface="Arial"/>
                <a:sym typeface="Arial"/>
              </a:rPr>
              <a:t>To view a copy of this license, visit </a:t>
            </a:r>
            <a:r>
              <a:rPr b="0" i="0" lang="en" sz="800" u="sng" cap="none" strike="noStrike">
                <a:solidFill>
                  <a:schemeClr val="hlink"/>
                </a:solidFill>
                <a:latin typeface="Arial"/>
                <a:ea typeface="Arial"/>
                <a:cs typeface="Arial"/>
                <a:sym typeface="Arial"/>
                <a:hlinkClick r:id="rId4"/>
              </a:rPr>
              <a:t>https://creativecommons.org/licenses/by-nc-sa/4.0/</a:t>
            </a:r>
            <a:r>
              <a:rPr b="0" i="0" lang="en" sz="800" u="none" cap="none" strike="noStrike">
                <a:solidFill>
                  <a:srgbClr val="000000"/>
                </a:solidFill>
                <a:latin typeface="Arial"/>
                <a:ea typeface="Arial"/>
                <a:cs typeface="Arial"/>
                <a:sym typeface="Arial"/>
              </a:rPr>
              <a:t> </a:t>
            </a:r>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4" name="Shape 554"/>
        <p:cNvGrpSpPr/>
        <p:nvPr/>
      </p:nvGrpSpPr>
      <p:grpSpPr>
        <a:xfrm>
          <a:off x="0" y="0"/>
          <a:ext cx="0" cy="0"/>
          <a:chOff x="0" y="0"/>
          <a:chExt cx="0" cy="0"/>
        </a:xfrm>
      </p:grpSpPr>
      <p:sp>
        <p:nvSpPr>
          <p:cNvPr id="555" name="Google Shape;555;p38"/>
          <p:cNvSpPr txBox="1"/>
          <p:nvPr>
            <p:ph type="title"/>
          </p:nvPr>
        </p:nvSpPr>
        <p:spPr>
          <a:xfrm>
            <a:off x="311700" y="593385"/>
            <a:ext cx="8520600" cy="16953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2800"/>
              <a:buNone/>
            </a:pPr>
            <a:r>
              <a:rPr b="1" lang="en" sz="2400"/>
              <a:t>Closing Discussion</a:t>
            </a:r>
            <a:endParaRPr b="1" sz="2400"/>
          </a:p>
          <a:p>
            <a:pPr indent="0" lvl="0" marL="0" rtl="0" algn="l">
              <a:lnSpc>
                <a:spcPct val="115000"/>
              </a:lnSpc>
              <a:spcBef>
                <a:spcPts val="500"/>
              </a:spcBef>
              <a:spcAft>
                <a:spcPts val="500"/>
              </a:spcAft>
              <a:buClr>
                <a:schemeClr val="dk1"/>
              </a:buClr>
              <a:buSzPts val="1100"/>
              <a:buFont typeface="Arial"/>
              <a:buNone/>
            </a:pPr>
            <a:r>
              <a:rPr lang="en" sz="2400"/>
              <a:t>What are the best ways to show how water flows? What are we including in our model? What are we leaving out?</a:t>
            </a:r>
            <a:endParaRPr b="1" sz="2400"/>
          </a:p>
        </p:txBody>
      </p:sp>
      <p:sp>
        <p:nvSpPr>
          <p:cNvPr id="556" name="Google Shape;556;p38"/>
          <p:cNvSpPr txBox="1"/>
          <p:nvPr>
            <p:ph idx="12" type="sldNum"/>
          </p:nvPr>
        </p:nvSpPr>
        <p:spPr>
          <a:xfrm>
            <a:off x="8472458" y="6217622"/>
            <a:ext cx="548700" cy="5247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SzPts val="1000"/>
              <a:buNone/>
            </a:pPr>
            <a:fld id="{00000000-1234-1234-1234-123412341234}" type="slidenum">
              <a:rPr lang="en"/>
              <a:t>‹#›</a:t>
            </a:fld>
            <a:endParaRPr/>
          </a:p>
        </p:txBody>
      </p:sp>
      <p:sp>
        <p:nvSpPr>
          <p:cNvPr id="557" name="Google Shape;557;p38"/>
          <p:cNvSpPr txBox="1"/>
          <p:nvPr/>
        </p:nvSpPr>
        <p:spPr>
          <a:xfrm>
            <a:off x="180371" y="6479972"/>
            <a:ext cx="8783400" cy="10569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 sz="800" u="none" cap="none" strike="noStrike">
                <a:solidFill>
                  <a:srgbClr val="000000"/>
                </a:solidFill>
                <a:latin typeface="Arial"/>
                <a:ea typeface="Arial"/>
                <a:cs typeface="Arial"/>
                <a:sym typeface="Arial"/>
              </a:rPr>
              <a:t>© SRI International, Digital Promise,  University of Virginia, and  </a:t>
            </a:r>
            <a:r>
              <a:rPr lang="en" sz="800">
                <a:solidFill>
                  <a:schemeClr val="dk1"/>
                </a:solidFill>
              </a:rPr>
              <a:t>Vanderbilt University  </a:t>
            </a:r>
            <a:r>
              <a:rPr b="0" i="0" lang="en" sz="800" u="none" cap="none" strike="noStrike">
                <a:solidFill>
                  <a:srgbClr val="000000"/>
                </a:solidFill>
                <a:latin typeface="Arial"/>
                <a:ea typeface="Arial"/>
                <a:cs typeface="Arial"/>
                <a:sym typeface="Arial"/>
              </a:rPr>
              <a:t>2022. This work is licensed under CC BY-NC-SA 4.0 license. </a:t>
            </a:r>
            <a:endParaRPr/>
          </a:p>
          <a:p>
            <a:pPr indent="0" lvl="0" marL="0" marR="0" rtl="0" algn="l">
              <a:lnSpc>
                <a:spcPct val="100000"/>
              </a:lnSpc>
              <a:spcBef>
                <a:spcPts val="0"/>
              </a:spcBef>
              <a:spcAft>
                <a:spcPts val="0"/>
              </a:spcAft>
              <a:buNone/>
            </a:pPr>
            <a:r>
              <a:rPr b="0" i="0" lang="en" sz="800" u="none" cap="none" strike="noStrike">
                <a:solidFill>
                  <a:srgbClr val="000000"/>
                </a:solidFill>
                <a:latin typeface="Arial"/>
                <a:ea typeface="Arial"/>
                <a:cs typeface="Arial"/>
                <a:sym typeface="Arial"/>
              </a:rPr>
              <a:t>To view a copy of this license, visit </a:t>
            </a:r>
            <a:r>
              <a:rPr b="0" i="0" lang="en" sz="800" u="sng" cap="none" strike="noStrike">
                <a:solidFill>
                  <a:schemeClr val="hlink"/>
                </a:solidFill>
                <a:latin typeface="Arial"/>
                <a:ea typeface="Arial"/>
                <a:cs typeface="Arial"/>
                <a:sym typeface="Arial"/>
                <a:hlinkClick r:id="rId3"/>
              </a:rPr>
              <a:t>https://creativecommons.org/licenses/by-nc-sa/4.0/</a:t>
            </a:r>
            <a:r>
              <a:rPr b="0" i="0" lang="en" sz="800" u="none" cap="none" strike="noStrike">
                <a:solidFill>
                  <a:srgbClr val="000000"/>
                </a:solidFill>
                <a:latin typeface="Arial"/>
                <a:ea typeface="Arial"/>
                <a:cs typeface="Arial"/>
                <a:sym typeface="Arial"/>
              </a:rPr>
              <a:t> </a:t>
            </a:r>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1" name="Shape 561"/>
        <p:cNvGrpSpPr/>
        <p:nvPr/>
      </p:nvGrpSpPr>
      <p:grpSpPr>
        <a:xfrm>
          <a:off x="0" y="0"/>
          <a:ext cx="0" cy="0"/>
          <a:chOff x="0" y="0"/>
          <a:chExt cx="0" cy="0"/>
        </a:xfrm>
      </p:grpSpPr>
      <p:sp>
        <p:nvSpPr>
          <p:cNvPr id="562" name="Google Shape;562;p39"/>
          <p:cNvSpPr txBox="1"/>
          <p:nvPr>
            <p:ph type="title"/>
          </p:nvPr>
        </p:nvSpPr>
        <p:spPr>
          <a:xfrm>
            <a:off x="311700" y="2029600"/>
            <a:ext cx="8520600" cy="11223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3600"/>
              <a:buNone/>
            </a:pPr>
            <a:r>
              <a:rPr b="1" lang="en"/>
              <a:t>Lesson 5:</a:t>
            </a:r>
            <a:endParaRPr b="1"/>
          </a:p>
          <a:p>
            <a:pPr indent="0" lvl="0" marL="0" rtl="0" algn="ctr">
              <a:lnSpc>
                <a:spcPct val="100000"/>
              </a:lnSpc>
              <a:spcBef>
                <a:spcPts val="0"/>
              </a:spcBef>
              <a:spcAft>
                <a:spcPts val="0"/>
              </a:spcAft>
              <a:buSzPts val="3600"/>
              <a:buNone/>
            </a:pPr>
            <a:r>
              <a:rPr b="1" lang="en" sz="3000"/>
              <a:t>How can our model help us predict the amount of water runoff?</a:t>
            </a:r>
            <a:r>
              <a:rPr lang="en" sz="3000"/>
              <a:t> </a:t>
            </a:r>
            <a:endParaRPr sz="3000"/>
          </a:p>
          <a:p>
            <a:pPr indent="0" lvl="0" marL="0" rtl="0" algn="ctr">
              <a:lnSpc>
                <a:spcPct val="100000"/>
              </a:lnSpc>
              <a:spcBef>
                <a:spcPts val="0"/>
              </a:spcBef>
              <a:spcAft>
                <a:spcPts val="0"/>
              </a:spcAft>
              <a:buSzPts val="3600"/>
              <a:buNone/>
            </a:pPr>
            <a:r>
              <a:t/>
            </a:r>
            <a:endParaRPr sz="2400"/>
          </a:p>
        </p:txBody>
      </p:sp>
      <p:sp>
        <p:nvSpPr>
          <p:cNvPr id="563" name="Google Shape;563;p39"/>
          <p:cNvSpPr txBox="1"/>
          <p:nvPr>
            <p:ph idx="12" type="sldNum"/>
          </p:nvPr>
        </p:nvSpPr>
        <p:spPr>
          <a:xfrm>
            <a:off x="8472458" y="6217622"/>
            <a:ext cx="548700" cy="5247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SzPts val="1000"/>
              <a:buNone/>
            </a:pPr>
            <a:fld id="{00000000-1234-1234-1234-123412341234}" type="slidenum">
              <a:rPr lang="en"/>
              <a:t>‹#›</a:t>
            </a:fld>
            <a:endParaRPr/>
          </a:p>
        </p:txBody>
      </p:sp>
      <p:pic>
        <p:nvPicPr>
          <p:cNvPr id="564" name="Google Shape;564;p39"/>
          <p:cNvPicPr preferRelativeResize="0"/>
          <p:nvPr/>
        </p:nvPicPr>
        <p:blipFill rotWithShape="1">
          <a:blip r:embed="rId3">
            <a:alphaModFix/>
          </a:blip>
          <a:srcRect b="0" l="0" r="0" t="0"/>
          <a:stretch/>
        </p:blipFill>
        <p:spPr>
          <a:xfrm>
            <a:off x="1309438" y="3304300"/>
            <a:ext cx="6525125" cy="1713500"/>
          </a:xfrm>
          <a:prstGeom prst="rect">
            <a:avLst/>
          </a:prstGeom>
          <a:noFill/>
          <a:ln>
            <a:noFill/>
          </a:ln>
        </p:spPr>
      </p:pic>
      <p:sp>
        <p:nvSpPr>
          <p:cNvPr id="565" name="Google Shape;565;p39"/>
          <p:cNvSpPr txBox="1"/>
          <p:nvPr/>
        </p:nvSpPr>
        <p:spPr>
          <a:xfrm>
            <a:off x="180371" y="6479972"/>
            <a:ext cx="8783400" cy="10569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 sz="800" u="none" cap="none" strike="noStrike">
                <a:solidFill>
                  <a:srgbClr val="000000"/>
                </a:solidFill>
                <a:latin typeface="Arial"/>
                <a:ea typeface="Arial"/>
                <a:cs typeface="Arial"/>
                <a:sym typeface="Arial"/>
              </a:rPr>
              <a:t>© SRI International, Digital Promise,  University of Virginia, and  </a:t>
            </a:r>
            <a:r>
              <a:rPr lang="en" sz="800">
                <a:solidFill>
                  <a:schemeClr val="dk1"/>
                </a:solidFill>
              </a:rPr>
              <a:t>Vanderbilt University  </a:t>
            </a:r>
            <a:r>
              <a:rPr b="0" i="0" lang="en" sz="800" u="none" cap="none" strike="noStrike">
                <a:solidFill>
                  <a:srgbClr val="000000"/>
                </a:solidFill>
                <a:latin typeface="Arial"/>
                <a:ea typeface="Arial"/>
                <a:cs typeface="Arial"/>
                <a:sym typeface="Arial"/>
              </a:rPr>
              <a:t>2022. This work is licensed under CC BY-NC-SA 4.0 license. </a:t>
            </a:r>
            <a:endParaRPr/>
          </a:p>
          <a:p>
            <a:pPr indent="0" lvl="0" marL="0" marR="0" rtl="0" algn="l">
              <a:lnSpc>
                <a:spcPct val="100000"/>
              </a:lnSpc>
              <a:spcBef>
                <a:spcPts val="0"/>
              </a:spcBef>
              <a:spcAft>
                <a:spcPts val="0"/>
              </a:spcAft>
              <a:buNone/>
            </a:pPr>
            <a:r>
              <a:rPr b="0" i="0" lang="en" sz="800" u="none" cap="none" strike="noStrike">
                <a:solidFill>
                  <a:srgbClr val="000000"/>
                </a:solidFill>
                <a:latin typeface="Arial"/>
                <a:ea typeface="Arial"/>
                <a:cs typeface="Arial"/>
                <a:sym typeface="Arial"/>
              </a:rPr>
              <a:t>To view a copy of this license, visit </a:t>
            </a:r>
            <a:r>
              <a:rPr b="0" i="0" lang="en" sz="800" u="sng" cap="none" strike="noStrike">
                <a:solidFill>
                  <a:schemeClr val="hlink"/>
                </a:solidFill>
                <a:latin typeface="Arial"/>
                <a:ea typeface="Arial"/>
                <a:cs typeface="Arial"/>
                <a:sym typeface="Arial"/>
                <a:hlinkClick r:id="rId4"/>
              </a:rPr>
              <a:t>https://creativecommons.org/licenses/by-nc-sa/4.0/</a:t>
            </a:r>
            <a:r>
              <a:rPr b="0" i="0" lang="en" sz="800" u="none" cap="none" strike="noStrike">
                <a:solidFill>
                  <a:srgbClr val="000000"/>
                </a:solidFill>
                <a:latin typeface="Arial"/>
                <a:ea typeface="Arial"/>
                <a:cs typeface="Arial"/>
                <a:sym typeface="Arial"/>
              </a:rPr>
              <a:t> </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0" name="Shape 240"/>
        <p:cNvGrpSpPr/>
        <p:nvPr/>
      </p:nvGrpSpPr>
      <p:grpSpPr>
        <a:xfrm>
          <a:off x="0" y="0"/>
          <a:ext cx="0" cy="0"/>
          <a:chOff x="0" y="0"/>
          <a:chExt cx="0" cy="0"/>
        </a:xfrm>
      </p:grpSpPr>
      <p:sp>
        <p:nvSpPr>
          <p:cNvPr id="241" name="Google Shape;241;p4"/>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SzPts val="1400"/>
              <a:buNone/>
            </a:pPr>
            <a:r>
              <a:rPr b="0" i="0" lang="en" sz="4400" u="none" cap="none" strike="noStrike">
                <a:solidFill>
                  <a:schemeClr val="dk1"/>
                </a:solidFill>
                <a:latin typeface="Calibri"/>
                <a:ea typeface="Calibri"/>
                <a:cs typeface="Calibri"/>
                <a:sym typeface="Calibri"/>
              </a:rPr>
              <a:t>What is engineering?</a:t>
            </a:r>
            <a:endParaRPr b="0" i="0" sz="4400" u="none" cap="none" strike="noStrike">
              <a:solidFill>
                <a:schemeClr val="dk1"/>
              </a:solidFill>
              <a:latin typeface="Calibri"/>
              <a:ea typeface="Calibri"/>
              <a:cs typeface="Calibri"/>
              <a:sym typeface="Calibri"/>
            </a:endParaRPr>
          </a:p>
        </p:txBody>
      </p:sp>
      <p:sp>
        <p:nvSpPr>
          <p:cNvPr id="242" name="Google Shape;242;p4"/>
          <p:cNvSpPr txBox="1"/>
          <p:nvPr>
            <p:ph idx="1" type="body"/>
          </p:nvPr>
        </p:nvSpPr>
        <p:spPr>
          <a:xfrm>
            <a:off x="457200" y="1524000"/>
            <a:ext cx="8229600" cy="4526100"/>
          </a:xfrm>
          <a:prstGeom prst="rect">
            <a:avLst/>
          </a:prstGeom>
          <a:noFill/>
          <a:ln>
            <a:noFill/>
          </a:ln>
        </p:spPr>
        <p:txBody>
          <a:bodyPr anchorCtr="0" anchor="t" bIns="45700" lIns="91425" spcFirstLastPara="1" rIns="91425" wrap="square" tIns="45700">
            <a:noAutofit/>
          </a:bodyPr>
          <a:lstStyle/>
          <a:p>
            <a:pPr indent="-342900" lvl="0" marL="342900" marR="0" rtl="0" algn="l">
              <a:lnSpc>
                <a:spcPct val="100000"/>
              </a:lnSpc>
              <a:spcBef>
                <a:spcPts val="0"/>
              </a:spcBef>
              <a:spcAft>
                <a:spcPts val="0"/>
              </a:spcAft>
              <a:buClr>
                <a:schemeClr val="dk1"/>
              </a:buClr>
              <a:buSzPts val="3200"/>
              <a:buFont typeface="Arial"/>
              <a:buChar char="•"/>
            </a:pPr>
            <a:r>
              <a:rPr lang="en"/>
              <a:t>D</a:t>
            </a:r>
            <a:r>
              <a:rPr b="0" i="0" lang="en" sz="3200" u="none" cap="none" strike="noStrike">
                <a:solidFill>
                  <a:schemeClr val="dk1"/>
                </a:solidFill>
                <a:latin typeface="Calibri"/>
                <a:ea typeface="Calibri"/>
                <a:cs typeface="Calibri"/>
                <a:sym typeface="Calibri"/>
              </a:rPr>
              <a:t>esigning solutions to particular human problems.</a:t>
            </a:r>
            <a:endParaRPr/>
          </a:p>
          <a:p>
            <a:pPr indent="-139700" lvl="0" marL="342900" marR="0" rtl="0" algn="l">
              <a:lnSpc>
                <a:spcPct val="100000"/>
              </a:lnSpc>
              <a:spcBef>
                <a:spcPts val="640"/>
              </a:spcBef>
              <a:spcAft>
                <a:spcPts val="0"/>
              </a:spcAft>
              <a:buClr>
                <a:schemeClr val="dk1"/>
              </a:buClr>
              <a:buSzPts val="3200"/>
              <a:buFont typeface="Arial"/>
              <a:buNone/>
            </a:pPr>
            <a:r>
              <a:t/>
            </a:r>
            <a:endParaRPr b="0" i="0" sz="3200" u="none" cap="none" strike="noStrike">
              <a:solidFill>
                <a:schemeClr val="dk1"/>
              </a:solidFill>
              <a:latin typeface="Calibri"/>
              <a:ea typeface="Calibri"/>
              <a:cs typeface="Calibri"/>
              <a:sym typeface="Calibri"/>
            </a:endParaRPr>
          </a:p>
          <a:p>
            <a:pPr indent="0" lvl="0" marL="342900" marR="0" rtl="0" algn="l">
              <a:lnSpc>
                <a:spcPct val="100000"/>
              </a:lnSpc>
              <a:spcBef>
                <a:spcPts val="640"/>
              </a:spcBef>
              <a:spcAft>
                <a:spcPts val="0"/>
              </a:spcAft>
              <a:buSzPts val="3200"/>
              <a:buNone/>
            </a:pPr>
            <a:r>
              <a:t/>
            </a:r>
            <a:endParaRPr b="0" i="0" sz="3200" u="none" cap="none" strike="noStrike">
              <a:solidFill>
                <a:schemeClr val="dk1"/>
              </a:solidFill>
              <a:latin typeface="Calibri"/>
              <a:ea typeface="Calibri"/>
              <a:cs typeface="Calibri"/>
              <a:sym typeface="Calibri"/>
            </a:endParaRPr>
          </a:p>
          <a:p>
            <a:pPr indent="-139700" lvl="0" marL="342900" marR="0" rtl="0" algn="l">
              <a:lnSpc>
                <a:spcPct val="100000"/>
              </a:lnSpc>
              <a:spcBef>
                <a:spcPts val="640"/>
              </a:spcBef>
              <a:spcAft>
                <a:spcPts val="0"/>
              </a:spcAft>
              <a:buClr>
                <a:schemeClr val="dk1"/>
              </a:buClr>
              <a:buSzPts val="3200"/>
              <a:buFont typeface="Arial"/>
              <a:buNone/>
            </a:pPr>
            <a:r>
              <a:t/>
            </a:r>
            <a:endParaRPr b="0" i="0" sz="3200" u="none" cap="none" strike="noStrike">
              <a:solidFill>
                <a:schemeClr val="dk1"/>
              </a:solidFill>
              <a:latin typeface="Calibri"/>
              <a:ea typeface="Calibri"/>
              <a:cs typeface="Calibri"/>
              <a:sym typeface="Calibri"/>
            </a:endParaRPr>
          </a:p>
        </p:txBody>
      </p:sp>
      <p:sp>
        <p:nvSpPr>
          <p:cNvPr id="243" name="Google Shape;243;p4"/>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 sz="1200" u="none" cap="none" strike="noStrike">
                <a:solidFill>
                  <a:srgbClr val="888888"/>
                </a:solidFill>
                <a:latin typeface="Arial"/>
                <a:ea typeface="Arial"/>
                <a:cs typeface="Arial"/>
                <a:sym typeface="Arial"/>
              </a:rPr>
              <a:t>‹#›</a:t>
            </a:fld>
            <a:endParaRPr b="0" i="0" sz="1200" u="none" cap="none" strike="noStrike">
              <a:solidFill>
                <a:srgbClr val="888888"/>
              </a:solidFill>
              <a:latin typeface="Arial"/>
              <a:ea typeface="Arial"/>
              <a:cs typeface="Arial"/>
              <a:sym typeface="Arial"/>
            </a:endParaRPr>
          </a:p>
        </p:txBody>
      </p:sp>
      <p:sp>
        <p:nvSpPr>
          <p:cNvPr id="244" name="Google Shape;244;p4"/>
          <p:cNvSpPr txBox="1"/>
          <p:nvPr/>
        </p:nvSpPr>
        <p:spPr>
          <a:xfrm>
            <a:off x="180371" y="6479972"/>
            <a:ext cx="8783400" cy="10569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 sz="800" u="none" cap="none" strike="noStrike">
                <a:solidFill>
                  <a:srgbClr val="000000"/>
                </a:solidFill>
                <a:latin typeface="Arial"/>
                <a:ea typeface="Arial"/>
                <a:cs typeface="Arial"/>
                <a:sym typeface="Arial"/>
              </a:rPr>
              <a:t>© SRI International, Digital Promise,  University of Virginia, and  </a:t>
            </a:r>
            <a:r>
              <a:rPr lang="en" sz="800">
                <a:solidFill>
                  <a:schemeClr val="dk1"/>
                </a:solidFill>
              </a:rPr>
              <a:t>Vanderbilt University  </a:t>
            </a:r>
            <a:r>
              <a:rPr b="0" i="0" lang="en" sz="800" u="none" cap="none" strike="noStrike">
                <a:solidFill>
                  <a:srgbClr val="000000"/>
                </a:solidFill>
                <a:latin typeface="Arial"/>
                <a:ea typeface="Arial"/>
                <a:cs typeface="Arial"/>
                <a:sym typeface="Arial"/>
              </a:rPr>
              <a:t>2022. This work is licensed under CC BY-NC-SA 4.0 license. </a:t>
            </a:r>
            <a:endParaRPr/>
          </a:p>
          <a:p>
            <a:pPr indent="0" lvl="0" marL="0" marR="0" rtl="0" algn="l">
              <a:lnSpc>
                <a:spcPct val="100000"/>
              </a:lnSpc>
              <a:spcBef>
                <a:spcPts val="0"/>
              </a:spcBef>
              <a:spcAft>
                <a:spcPts val="0"/>
              </a:spcAft>
              <a:buNone/>
            </a:pPr>
            <a:r>
              <a:rPr b="0" i="0" lang="en" sz="800" u="none" cap="none" strike="noStrike">
                <a:solidFill>
                  <a:srgbClr val="000000"/>
                </a:solidFill>
                <a:latin typeface="Arial"/>
                <a:ea typeface="Arial"/>
                <a:cs typeface="Arial"/>
                <a:sym typeface="Arial"/>
              </a:rPr>
              <a:t>To view a copy of this license, visit </a:t>
            </a:r>
            <a:r>
              <a:rPr b="0" i="0" lang="en" sz="800" u="sng" cap="none" strike="noStrike">
                <a:solidFill>
                  <a:schemeClr val="hlink"/>
                </a:solidFill>
                <a:latin typeface="Arial"/>
                <a:ea typeface="Arial"/>
                <a:cs typeface="Arial"/>
                <a:sym typeface="Arial"/>
                <a:hlinkClick r:id="rId3"/>
              </a:rPr>
              <a:t>https://creativecommons.org/licenses/by-nc-sa/4.0/</a:t>
            </a:r>
            <a:r>
              <a:rPr b="0" i="0" lang="en" sz="800" u="none" cap="none" strike="noStrike">
                <a:solidFill>
                  <a:srgbClr val="000000"/>
                </a:solidFill>
                <a:latin typeface="Arial"/>
                <a:ea typeface="Arial"/>
                <a:cs typeface="Arial"/>
                <a:sym typeface="Arial"/>
              </a:rPr>
              <a:t> </a:t>
            </a:r>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9" name="Shape 569"/>
        <p:cNvGrpSpPr/>
        <p:nvPr/>
      </p:nvGrpSpPr>
      <p:grpSpPr>
        <a:xfrm>
          <a:off x="0" y="0"/>
          <a:ext cx="0" cy="0"/>
          <a:chOff x="0" y="0"/>
          <a:chExt cx="0" cy="0"/>
        </a:xfrm>
      </p:grpSpPr>
      <p:sp>
        <p:nvSpPr>
          <p:cNvPr id="570" name="Google Shape;570;p40"/>
          <p:cNvSpPr txBox="1"/>
          <p:nvPr>
            <p:ph idx="12" type="sldNum"/>
          </p:nvPr>
        </p:nvSpPr>
        <p:spPr>
          <a:xfrm>
            <a:off x="8472458" y="6217622"/>
            <a:ext cx="548700" cy="5247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SzPts val="1000"/>
              <a:buNone/>
            </a:pPr>
            <a:fld id="{00000000-1234-1234-1234-123412341234}" type="slidenum">
              <a:rPr lang="en"/>
              <a:t>‹#›</a:t>
            </a:fld>
            <a:endParaRPr/>
          </a:p>
        </p:txBody>
      </p:sp>
      <p:pic>
        <p:nvPicPr>
          <p:cNvPr id="571" name="Google Shape;571;p40"/>
          <p:cNvPicPr preferRelativeResize="0"/>
          <p:nvPr/>
        </p:nvPicPr>
        <p:blipFill rotWithShape="1">
          <a:blip r:embed="rId3">
            <a:alphaModFix/>
          </a:blip>
          <a:srcRect b="0" l="0" r="0" t="0"/>
          <a:stretch/>
        </p:blipFill>
        <p:spPr>
          <a:xfrm>
            <a:off x="152400" y="549225"/>
            <a:ext cx="8839200" cy="5356474"/>
          </a:xfrm>
          <a:prstGeom prst="rect">
            <a:avLst/>
          </a:prstGeom>
          <a:noFill/>
          <a:ln>
            <a:noFill/>
          </a:ln>
        </p:spPr>
      </p:pic>
      <p:sp>
        <p:nvSpPr>
          <p:cNvPr id="572" name="Google Shape;572;p40"/>
          <p:cNvSpPr txBox="1"/>
          <p:nvPr/>
        </p:nvSpPr>
        <p:spPr>
          <a:xfrm>
            <a:off x="6827775" y="1539025"/>
            <a:ext cx="1527900" cy="962400"/>
          </a:xfrm>
          <a:prstGeom prst="rect">
            <a:avLst/>
          </a:prstGeom>
          <a:solidFill>
            <a:srgbClr val="FFFF00"/>
          </a:solidFill>
          <a:ln cap="flat" cmpd="sng" w="19050">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1" i="0" lang="en" sz="1800" u="none" cap="none" strike="noStrike">
                <a:solidFill>
                  <a:srgbClr val="000000"/>
                </a:solidFill>
                <a:latin typeface="Arial"/>
                <a:ea typeface="Arial"/>
                <a:cs typeface="Arial"/>
                <a:sym typeface="Arial"/>
              </a:rPr>
              <a:t>Page 16 of Student Notebook</a:t>
            </a:r>
            <a:endParaRPr b="1" i="0" sz="1800" u="none" cap="none" strike="noStrike">
              <a:solidFill>
                <a:srgbClr val="000000"/>
              </a:solidFill>
              <a:latin typeface="Arial"/>
              <a:ea typeface="Arial"/>
              <a:cs typeface="Arial"/>
              <a:sym typeface="Arial"/>
            </a:endParaRPr>
          </a:p>
        </p:txBody>
      </p:sp>
      <p:sp>
        <p:nvSpPr>
          <p:cNvPr id="573" name="Google Shape;573;p40"/>
          <p:cNvSpPr txBox="1"/>
          <p:nvPr/>
        </p:nvSpPr>
        <p:spPr>
          <a:xfrm>
            <a:off x="180371" y="6479972"/>
            <a:ext cx="8783400" cy="10569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 sz="800" u="none" cap="none" strike="noStrike">
                <a:solidFill>
                  <a:srgbClr val="000000"/>
                </a:solidFill>
                <a:latin typeface="Arial"/>
                <a:ea typeface="Arial"/>
                <a:cs typeface="Arial"/>
                <a:sym typeface="Arial"/>
              </a:rPr>
              <a:t>© SRI International, Digital Promise,  University of Virginia, and  </a:t>
            </a:r>
            <a:r>
              <a:rPr lang="en" sz="800">
                <a:solidFill>
                  <a:schemeClr val="dk1"/>
                </a:solidFill>
              </a:rPr>
              <a:t>Vanderbilt University  </a:t>
            </a:r>
            <a:r>
              <a:rPr b="0" i="0" lang="en" sz="800" u="none" cap="none" strike="noStrike">
                <a:solidFill>
                  <a:srgbClr val="000000"/>
                </a:solidFill>
                <a:latin typeface="Arial"/>
                <a:ea typeface="Arial"/>
                <a:cs typeface="Arial"/>
                <a:sym typeface="Arial"/>
              </a:rPr>
              <a:t>2022. This work is licensed under CC BY-NC-SA 4.0 license. </a:t>
            </a:r>
            <a:endParaRPr/>
          </a:p>
          <a:p>
            <a:pPr indent="0" lvl="0" marL="0" marR="0" rtl="0" algn="l">
              <a:lnSpc>
                <a:spcPct val="100000"/>
              </a:lnSpc>
              <a:spcBef>
                <a:spcPts val="0"/>
              </a:spcBef>
              <a:spcAft>
                <a:spcPts val="0"/>
              </a:spcAft>
              <a:buNone/>
            </a:pPr>
            <a:r>
              <a:rPr b="0" i="0" lang="en" sz="800" u="none" cap="none" strike="noStrike">
                <a:solidFill>
                  <a:srgbClr val="000000"/>
                </a:solidFill>
                <a:latin typeface="Arial"/>
                <a:ea typeface="Arial"/>
                <a:cs typeface="Arial"/>
                <a:sym typeface="Arial"/>
              </a:rPr>
              <a:t>To view a copy of this license, visit </a:t>
            </a:r>
            <a:r>
              <a:rPr b="0" i="0" lang="en" sz="800" u="sng" cap="none" strike="noStrike">
                <a:solidFill>
                  <a:schemeClr val="hlink"/>
                </a:solidFill>
                <a:latin typeface="Arial"/>
                <a:ea typeface="Arial"/>
                <a:cs typeface="Arial"/>
                <a:sym typeface="Arial"/>
                <a:hlinkClick r:id="rId4"/>
              </a:rPr>
              <a:t>https://creativecommons.org/licenses/by-nc-sa/4.0/</a:t>
            </a:r>
            <a:r>
              <a:rPr b="0" i="0" lang="en" sz="800" u="none" cap="none" strike="noStrike">
                <a:solidFill>
                  <a:srgbClr val="000000"/>
                </a:solidFill>
                <a:latin typeface="Arial"/>
                <a:ea typeface="Arial"/>
                <a:cs typeface="Arial"/>
                <a:sym typeface="Arial"/>
              </a:rPr>
              <a:t> </a:t>
            </a:r>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7" name="Shape 577"/>
        <p:cNvGrpSpPr/>
        <p:nvPr/>
      </p:nvGrpSpPr>
      <p:grpSpPr>
        <a:xfrm>
          <a:off x="0" y="0"/>
          <a:ext cx="0" cy="0"/>
          <a:chOff x="0" y="0"/>
          <a:chExt cx="0" cy="0"/>
        </a:xfrm>
      </p:grpSpPr>
      <p:sp>
        <p:nvSpPr>
          <p:cNvPr id="578" name="Google Shape;578;p41"/>
          <p:cNvSpPr txBox="1"/>
          <p:nvPr>
            <p:ph type="title"/>
          </p:nvPr>
        </p:nvSpPr>
        <p:spPr>
          <a:xfrm>
            <a:off x="311700" y="593367"/>
            <a:ext cx="8520600" cy="7635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b="1" lang="en"/>
              <a:t>Absorption Limit</a:t>
            </a:r>
            <a:endParaRPr b="1"/>
          </a:p>
        </p:txBody>
      </p:sp>
      <p:sp>
        <p:nvSpPr>
          <p:cNvPr id="579" name="Google Shape;579;p41"/>
          <p:cNvSpPr txBox="1"/>
          <p:nvPr>
            <p:ph idx="1" type="body"/>
          </p:nvPr>
        </p:nvSpPr>
        <p:spPr>
          <a:xfrm>
            <a:off x="311700" y="1536633"/>
            <a:ext cx="8520600" cy="4555200"/>
          </a:xfrm>
          <a:prstGeom prst="rect">
            <a:avLst/>
          </a:prstGeom>
          <a:noFill/>
          <a:ln cap="flat" cmpd="sng" w="19050">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ctr">
              <a:lnSpc>
                <a:spcPct val="115000"/>
              </a:lnSpc>
              <a:spcBef>
                <a:spcPts val="0"/>
              </a:spcBef>
              <a:spcAft>
                <a:spcPts val="0"/>
              </a:spcAft>
              <a:buSzPts val="1800"/>
              <a:buNone/>
            </a:pPr>
            <a:r>
              <a:rPr lang="en" sz="3000">
                <a:solidFill>
                  <a:srgbClr val="000000"/>
                </a:solidFill>
              </a:rPr>
              <a:t>The most amount of water a surface material can absorb is called the </a:t>
            </a:r>
            <a:endParaRPr sz="3000">
              <a:solidFill>
                <a:srgbClr val="000000"/>
              </a:solidFill>
            </a:endParaRPr>
          </a:p>
          <a:p>
            <a:pPr indent="0" lvl="0" marL="0" rtl="0" algn="ctr">
              <a:lnSpc>
                <a:spcPct val="115000"/>
              </a:lnSpc>
              <a:spcBef>
                <a:spcPts val="0"/>
              </a:spcBef>
              <a:spcAft>
                <a:spcPts val="0"/>
              </a:spcAft>
              <a:buSzPts val="1800"/>
              <a:buNone/>
            </a:pPr>
            <a:r>
              <a:rPr b="1" lang="en" sz="3000">
                <a:solidFill>
                  <a:srgbClr val="000000"/>
                </a:solidFill>
              </a:rPr>
              <a:t>absorption limit</a:t>
            </a:r>
            <a:r>
              <a:rPr lang="en" sz="3000">
                <a:solidFill>
                  <a:srgbClr val="000000"/>
                </a:solidFill>
              </a:rPr>
              <a:t>. </a:t>
            </a:r>
            <a:endParaRPr sz="3000">
              <a:solidFill>
                <a:srgbClr val="000000"/>
              </a:solidFill>
            </a:endParaRPr>
          </a:p>
          <a:p>
            <a:pPr indent="0" lvl="0" marL="0" rtl="0" algn="ctr">
              <a:lnSpc>
                <a:spcPct val="115000"/>
              </a:lnSpc>
              <a:spcBef>
                <a:spcPts val="0"/>
              </a:spcBef>
              <a:spcAft>
                <a:spcPts val="0"/>
              </a:spcAft>
              <a:buSzPts val="1800"/>
              <a:buNone/>
            </a:pPr>
            <a:r>
              <a:t/>
            </a:r>
            <a:endParaRPr sz="3000">
              <a:solidFill>
                <a:srgbClr val="000000"/>
              </a:solidFill>
            </a:endParaRPr>
          </a:p>
          <a:p>
            <a:pPr indent="0" lvl="0" marL="0" rtl="0" algn="ctr">
              <a:lnSpc>
                <a:spcPct val="115000"/>
              </a:lnSpc>
              <a:spcBef>
                <a:spcPts val="0"/>
              </a:spcBef>
              <a:spcAft>
                <a:spcPts val="0"/>
              </a:spcAft>
              <a:buSzPts val="1800"/>
              <a:buNone/>
            </a:pPr>
            <a:r>
              <a:rPr lang="en" sz="3000">
                <a:solidFill>
                  <a:srgbClr val="000000"/>
                </a:solidFill>
              </a:rPr>
              <a:t>If the rainfall is </a:t>
            </a:r>
            <a:r>
              <a:rPr b="1" lang="en" sz="3000">
                <a:solidFill>
                  <a:srgbClr val="000000"/>
                </a:solidFill>
              </a:rPr>
              <a:t>more</a:t>
            </a:r>
            <a:r>
              <a:rPr lang="en" sz="3000">
                <a:solidFill>
                  <a:srgbClr val="000000"/>
                </a:solidFill>
              </a:rPr>
              <a:t> than the absorption limit, the rest of the water stays on the surface and becomes runoff.</a:t>
            </a:r>
            <a:endParaRPr sz="3000">
              <a:solidFill>
                <a:srgbClr val="000000"/>
              </a:solidFill>
            </a:endParaRPr>
          </a:p>
          <a:p>
            <a:pPr indent="0" lvl="0" marL="0" rtl="0" algn="ctr">
              <a:lnSpc>
                <a:spcPct val="115000"/>
              </a:lnSpc>
              <a:spcBef>
                <a:spcPts val="0"/>
              </a:spcBef>
              <a:spcAft>
                <a:spcPts val="0"/>
              </a:spcAft>
              <a:buSzPts val="1800"/>
              <a:buNone/>
            </a:pPr>
            <a:r>
              <a:t/>
            </a:r>
            <a:endParaRPr sz="3000">
              <a:solidFill>
                <a:srgbClr val="000000"/>
              </a:solidFill>
            </a:endParaRPr>
          </a:p>
          <a:p>
            <a:pPr indent="0" lvl="0" marL="0" rtl="0" algn="l">
              <a:lnSpc>
                <a:spcPct val="115000"/>
              </a:lnSpc>
              <a:spcBef>
                <a:spcPts val="0"/>
              </a:spcBef>
              <a:spcAft>
                <a:spcPts val="1600"/>
              </a:spcAft>
              <a:buSzPts val="1800"/>
              <a:buNone/>
            </a:pPr>
            <a:r>
              <a:t/>
            </a:r>
            <a:endParaRPr sz="3000"/>
          </a:p>
        </p:txBody>
      </p:sp>
      <p:sp>
        <p:nvSpPr>
          <p:cNvPr id="580" name="Google Shape;580;p41"/>
          <p:cNvSpPr txBox="1"/>
          <p:nvPr>
            <p:ph idx="12" type="sldNum"/>
          </p:nvPr>
        </p:nvSpPr>
        <p:spPr>
          <a:xfrm>
            <a:off x="8472458" y="6217622"/>
            <a:ext cx="548700" cy="5247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SzPts val="1000"/>
              <a:buNone/>
            </a:pPr>
            <a:fld id="{00000000-1234-1234-1234-123412341234}" type="slidenum">
              <a:rPr lang="en"/>
              <a:t>‹#›</a:t>
            </a:fld>
            <a:endParaRPr/>
          </a:p>
        </p:txBody>
      </p:sp>
      <p:sp>
        <p:nvSpPr>
          <p:cNvPr id="581" name="Google Shape;581;p41"/>
          <p:cNvSpPr txBox="1"/>
          <p:nvPr/>
        </p:nvSpPr>
        <p:spPr>
          <a:xfrm>
            <a:off x="6852650" y="356250"/>
            <a:ext cx="1527900" cy="962400"/>
          </a:xfrm>
          <a:prstGeom prst="rect">
            <a:avLst/>
          </a:prstGeom>
          <a:solidFill>
            <a:srgbClr val="FFFF00"/>
          </a:solidFill>
          <a:ln cap="flat" cmpd="sng" w="19050">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1" i="0" lang="en" sz="1800" u="none" cap="none" strike="noStrike">
                <a:solidFill>
                  <a:srgbClr val="000000"/>
                </a:solidFill>
                <a:latin typeface="Arial"/>
                <a:ea typeface="Arial"/>
                <a:cs typeface="Arial"/>
                <a:sym typeface="Arial"/>
              </a:rPr>
              <a:t>Page 16 of Student Notebook</a:t>
            </a:r>
            <a:endParaRPr b="1" i="0" sz="1800" u="none" cap="none" strike="noStrike">
              <a:solidFill>
                <a:srgbClr val="000000"/>
              </a:solidFill>
              <a:latin typeface="Arial"/>
              <a:ea typeface="Arial"/>
              <a:cs typeface="Arial"/>
              <a:sym typeface="Arial"/>
            </a:endParaRPr>
          </a:p>
        </p:txBody>
      </p:sp>
      <p:sp>
        <p:nvSpPr>
          <p:cNvPr id="582" name="Google Shape;582;p41"/>
          <p:cNvSpPr txBox="1"/>
          <p:nvPr/>
        </p:nvSpPr>
        <p:spPr>
          <a:xfrm>
            <a:off x="180371" y="6479972"/>
            <a:ext cx="8783400" cy="10569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 sz="800" u="none" cap="none" strike="noStrike">
                <a:solidFill>
                  <a:srgbClr val="000000"/>
                </a:solidFill>
                <a:latin typeface="Arial"/>
                <a:ea typeface="Arial"/>
                <a:cs typeface="Arial"/>
                <a:sym typeface="Arial"/>
              </a:rPr>
              <a:t>© SRI International, Digital Promise,  University of Virginia, and  </a:t>
            </a:r>
            <a:r>
              <a:rPr lang="en" sz="800">
                <a:solidFill>
                  <a:schemeClr val="dk1"/>
                </a:solidFill>
              </a:rPr>
              <a:t>Vanderbilt University  </a:t>
            </a:r>
            <a:r>
              <a:rPr b="0" i="0" lang="en" sz="800" u="none" cap="none" strike="noStrike">
                <a:solidFill>
                  <a:srgbClr val="000000"/>
                </a:solidFill>
                <a:latin typeface="Arial"/>
                <a:ea typeface="Arial"/>
                <a:cs typeface="Arial"/>
                <a:sym typeface="Arial"/>
              </a:rPr>
              <a:t>2022. This work is licensed under CC BY-NC-SA 4.0 license. </a:t>
            </a:r>
            <a:endParaRPr/>
          </a:p>
          <a:p>
            <a:pPr indent="0" lvl="0" marL="0" marR="0" rtl="0" algn="l">
              <a:lnSpc>
                <a:spcPct val="100000"/>
              </a:lnSpc>
              <a:spcBef>
                <a:spcPts val="0"/>
              </a:spcBef>
              <a:spcAft>
                <a:spcPts val="0"/>
              </a:spcAft>
              <a:buNone/>
            </a:pPr>
            <a:r>
              <a:rPr b="0" i="0" lang="en" sz="800" u="none" cap="none" strike="noStrike">
                <a:solidFill>
                  <a:srgbClr val="000000"/>
                </a:solidFill>
                <a:latin typeface="Arial"/>
                <a:ea typeface="Arial"/>
                <a:cs typeface="Arial"/>
                <a:sym typeface="Arial"/>
              </a:rPr>
              <a:t>To view a copy of this license, visit </a:t>
            </a:r>
            <a:r>
              <a:rPr b="0" i="0" lang="en" sz="800" u="sng" cap="none" strike="noStrike">
                <a:solidFill>
                  <a:schemeClr val="hlink"/>
                </a:solidFill>
                <a:latin typeface="Arial"/>
                <a:ea typeface="Arial"/>
                <a:cs typeface="Arial"/>
                <a:sym typeface="Arial"/>
                <a:hlinkClick r:id="rId3"/>
              </a:rPr>
              <a:t>https://creativecommons.org/licenses/by-nc-sa/4.0/</a:t>
            </a:r>
            <a:r>
              <a:rPr b="0" i="0" lang="en" sz="800" u="none" cap="none" strike="noStrike">
                <a:solidFill>
                  <a:srgbClr val="000000"/>
                </a:solidFill>
                <a:latin typeface="Arial"/>
                <a:ea typeface="Arial"/>
                <a:cs typeface="Arial"/>
                <a:sym typeface="Arial"/>
              </a:rPr>
              <a:t> </a:t>
            </a:r>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6" name="Shape 586"/>
        <p:cNvGrpSpPr/>
        <p:nvPr/>
      </p:nvGrpSpPr>
      <p:grpSpPr>
        <a:xfrm>
          <a:off x="0" y="0"/>
          <a:ext cx="0" cy="0"/>
          <a:chOff x="0" y="0"/>
          <a:chExt cx="0" cy="0"/>
        </a:xfrm>
      </p:grpSpPr>
      <p:sp>
        <p:nvSpPr>
          <p:cNvPr id="587" name="Google Shape;587;p42"/>
          <p:cNvSpPr txBox="1"/>
          <p:nvPr>
            <p:ph type="title"/>
          </p:nvPr>
        </p:nvSpPr>
        <p:spPr>
          <a:xfrm>
            <a:off x="311700" y="593367"/>
            <a:ext cx="8520600" cy="7635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500"/>
              </a:spcAft>
              <a:buClr>
                <a:schemeClr val="dk1"/>
              </a:buClr>
              <a:buSzPts val="1100"/>
              <a:buFont typeface="Arial"/>
              <a:buNone/>
            </a:pPr>
            <a:r>
              <a:rPr b="1" lang="en" sz="3000"/>
              <a:t>5.2. Predicting water runoff</a:t>
            </a:r>
            <a:endParaRPr sz="3000"/>
          </a:p>
        </p:txBody>
      </p:sp>
      <p:sp>
        <p:nvSpPr>
          <p:cNvPr id="588" name="Google Shape;588;p42"/>
          <p:cNvSpPr txBox="1"/>
          <p:nvPr>
            <p:ph idx="12" type="sldNum"/>
          </p:nvPr>
        </p:nvSpPr>
        <p:spPr>
          <a:xfrm>
            <a:off x="8472458" y="6217622"/>
            <a:ext cx="548700" cy="5247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SzPts val="1000"/>
              <a:buNone/>
            </a:pPr>
            <a:fld id="{00000000-1234-1234-1234-123412341234}" type="slidenum">
              <a:rPr lang="en"/>
              <a:t>‹#›</a:t>
            </a:fld>
            <a:endParaRPr/>
          </a:p>
        </p:txBody>
      </p:sp>
      <p:pic>
        <p:nvPicPr>
          <p:cNvPr id="589" name="Google Shape;589;p42"/>
          <p:cNvPicPr preferRelativeResize="0"/>
          <p:nvPr/>
        </p:nvPicPr>
        <p:blipFill rotWithShape="1">
          <a:blip r:embed="rId3">
            <a:alphaModFix/>
          </a:blip>
          <a:srcRect b="0" l="0" r="0" t="0"/>
          <a:stretch/>
        </p:blipFill>
        <p:spPr>
          <a:xfrm>
            <a:off x="0" y="1769413"/>
            <a:ext cx="9144000" cy="3319174"/>
          </a:xfrm>
          <a:prstGeom prst="rect">
            <a:avLst/>
          </a:prstGeom>
          <a:noFill/>
          <a:ln>
            <a:noFill/>
          </a:ln>
        </p:spPr>
      </p:pic>
      <p:sp>
        <p:nvSpPr>
          <p:cNvPr id="590" name="Google Shape;590;p42"/>
          <p:cNvSpPr txBox="1"/>
          <p:nvPr/>
        </p:nvSpPr>
        <p:spPr>
          <a:xfrm>
            <a:off x="6577300" y="493925"/>
            <a:ext cx="1527900" cy="962400"/>
          </a:xfrm>
          <a:prstGeom prst="rect">
            <a:avLst/>
          </a:prstGeom>
          <a:solidFill>
            <a:srgbClr val="FFFF00"/>
          </a:solidFill>
          <a:ln cap="flat" cmpd="sng" w="19050">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1" i="0" lang="en" sz="1800" u="none" cap="none" strike="noStrike">
                <a:solidFill>
                  <a:srgbClr val="000000"/>
                </a:solidFill>
                <a:latin typeface="Arial"/>
                <a:ea typeface="Arial"/>
                <a:cs typeface="Arial"/>
                <a:sym typeface="Arial"/>
              </a:rPr>
              <a:t>Page 17 of Student Notebook</a:t>
            </a:r>
            <a:endParaRPr b="1" i="0" sz="1800" u="none" cap="none" strike="noStrike">
              <a:solidFill>
                <a:srgbClr val="000000"/>
              </a:solidFill>
              <a:latin typeface="Arial"/>
              <a:ea typeface="Arial"/>
              <a:cs typeface="Arial"/>
              <a:sym typeface="Arial"/>
            </a:endParaRPr>
          </a:p>
        </p:txBody>
      </p:sp>
      <p:sp>
        <p:nvSpPr>
          <p:cNvPr id="591" name="Google Shape;591;p42"/>
          <p:cNvSpPr txBox="1"/>
          <p:nvPr/>
        </p:nvSpPr>
        <p:spPr>
          <a:xfrm>
            <a:off x="180371" y="6479972"/>
            <a:ext cx="8783400" cy="10569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 sz="800" u="none" cap="none" strike="noStrike">
                <a:solidFill>
                  <a:srgbClr val="000000"/>
                </a:solidFill>
                <a:latin typeface="Arial"/>
                <a:ea typeface="Arial"/>
                <a:cs typeface="Arial"/>
                <a:sym typeface="Arial"/>
              </a:rPr>
              <a:t>© SRI International, Digital Promise,  University of Virginia, and  </a:t>
            </a:r>
            <a:r>
              <a:rPr lang="en" sz="800">
                <a:solidFill>
                  <a:schemeClr val="dk1"/>
                </a:solidFill>
              </a:rPr>
              <a:t>Vanderbilt University  </a:t>
            </a:r>
            <a:r>
              <a:rPr b="0" i="0" lang="en" sz="800" u="none" cap="none" strike="noStrike">
                <a:solidFill>
                  <a:srgbClr val="000000"/>
                </a:solidFill>
                <a:latin typeface="Arial"/>
                <a:ea typeface="Arial"/>
                <a:cs typeface="Arial"/>
                <a:sym typeface="Arial"/>
              </a:rPr>
              <a:t>2022. This work is licensed under CC BY-NC-SA 4.0 license. </a:t>
            </a:r>
            <a:endParaRPr/>
          </a:p>
          <a:p>
            <a:pPr indent="0" lvl="0" marL="0" marR="0" rtl="0" algn="l">
              <a:lnSpc>
                <a:spcPct val="100000"/>
              </a:lnSpc>
              <a:spcBef>
                <a:spcPts val="0"/>
              </a:spcBef>
              <a:spcAft>
                <a:spcPts val="0"/>
              </a:spcAft>
              <a:buNone/>
            </a:pPr>
            <a:r>
              <a:rPr b="0" i="0" lang="en" sz="800" u="none" cap="none" strike="noStrike">
                <a:solidFill>
                  <a:srgbClr val="000000"/>
                </a:solidFill>
                <a:latin typeface="Arial"/>
                <a:ea typeface="Arial"/>
                <a:cs typeface="Arial"/>
                <a:sym typeface="Arial"/>
              </a:rPr>
              <a:t>To view a copy of this license, visit </a:t>
            </a:r>
            <a:r>
              <a:rPr b="0" i="0" lang="en" sz="800" u="sng" cap="none" strike="noStrike">
                <a:solidFill>
                  <a:schemeClr val="hlink"/>
                </a:solidFill>
                <a:latin typeface="Arial"/>
                <a:ea typeface="Arial"/>
                <a:cs typeface="Arial"/>
                <a:sym typeface="Arial"/>
                <a:hlinkClick r:id="rId4"/>
              </a:rPr>
              <a:t>https://creativecommons.org/licenses/by-nc-sa/4.0/</a:t>
            </a:r>
            <a:r>
              <a:rPr b="0" i="0" lang="en" sz="800" u="none" cap="none" strike="noStrike">
                <a:solidFill>
                  <a:srgbClr val="000000"/>
                </a:solidFill>
                <a:latin typeface="Arial"/>
                <a:ea typeface="Arial"/>
                <a:cs typeface="Arial"/>
                <a:sym typeface="Arial"/>
              </a:rPr>
              <a:t> </a:t>
            </a:r>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5" name="Shape 595"/>
        <p:cNvGrpSpPr/>
        <p:nvPr/>
      </p:nvGrpSpPr>
      <p:grpSpPr>
        <a:xfrm>
          <a:off x="0" y="0"/>
          <a:ext cx="0" cy="0"/>
          <a:chOff x="0" y="0"/>
          <a:chExt cx="0" cy="0"/>
        </a:xfrm>
      </p:grpSpPr>
      <p:sp>
        <p:nvSpPr>
          <p:cNvPr id="596" name="Google Shape;596;p43"/>
          <p:cNvSpPr txBox="1"/>
          <p:nvPr>
            <p:ph idx="12" type="sldNum"/>
          </p:nvPr>
        </p:nvSpPr>
        <p:spPr>
          <a:xfrm>
            <a:off x="8472458" y="6217622"/>
            <a:ext cx="548700" cy="5247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SzPts val="1000"/>
              <a:buNone/>
            </a:pPr>
            <a:fld id="{00000000-1234-1234-1234-123412341234}" type="slidenum">
              <a:rPr lang="en"/>
              <a:t>‹#›</a:t>
            </a:fld>
            <a:endParaRPr/>
          </a:p>
        </p:txBody>
      </p:sp>
      <p:pic>
        <p:nvPicPr>
          <p:cNvPr id="597" name="Google Shape;597;p43"/>
          <p:cNvPicPr preferRelativeResize="0"/>
          <p:nvPr/>
        </p:nvPicPr>
        <p:blipFill rotWithShape="1">
          <a:blip r:embed="rId3">
            <a:alphaModFix/>
          </a:blip>
          <a:srcRect b="0" l="0" r="0" t="0"/>
          <a:stretch/>
        </p:blipFill>
        <p:spPr>
          <a:xfrm>
            <a:off x="571675" y="152400"/>
            <a:ext cx="8000654" cy="6553200"/>
          </a:xfrm>
          <a:prstGeom prst="rect">
            <a:avLst/>
          </a:prstGeom>
          <a:noFill/>
          <a:ln>
            <a:noFill/>
          </a:ln>
        </p:spPr>
      </p:pic>
      <p:sp>
        <p:nvSpPr>
          <p:cNvPr id="598" name="Google Shape;598;p43"/>
          <p:cNvSpPr txBox="1"/>
          <p:nvPr/>
        </p:nvSpPr>
        <p:spPr>
          <a:xfrm>
            <a:off x="7352700" y="1217650"/>
            <a:ext cx="1527900" cy="798900"/>
          </a:xfrm>
          <a:prstGeom prst="rect">
            <a:avLst/>
          </a:prstGeom>
          <a:solidFill>
            <a:srgbClr val="FFFF00"/>
          </a:solidFill>
          <a:ln cap="flat" cmpd="sng" w="19050">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Arial"/>
                <a:ea typeface="Arial"/>
                <a:cs typeface="Arial"/>
                <a:sym typeface="Arial"/>
              </a:rPr>
              <a:t>Page 17 of Student Notebook</a:t>
            </a:r>
            <a:endParaRPr b="1" i="0" sz="1400" u="none" cap="none" strike="noStrike">
              <a:solidFill>
                <a:srgbClr val="000000"/>
              </a:solidFill>
              <a:latin typeface="Arial"/>
              <a:ea typeface="Arial"/>
              <a:cs typeface="Arial"/>
              <a:sym typeface="Arial"/>
            </a:endParaRPr>
          </a:p>
        </p:txBody>
      </p:sp>
      <p:sp>
        <p:nvSpPr>
          <p:cNvPr id="599" name="Google Shape;599;p43"/>
          <p:cNvSpPr txBox="1"/>
          <p:nvPr/>
        </p:nvSpPr>
        <p:spPr>
          <a:xfrm>
            <a:off x="180371" y="6479972"/>
            <a:ext cx="8783400" cy="10569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 sz="800" u="none" cap="none" strike="noStrike">
                <a:solidFill>
                  <a:srgbClr val="000000"/>
                </a:solidFill>
                <a:latin typeface="Arial"/>
                <a:ea typeface="Arial"/>
                <a:cs typeface="Arial"/>
                <a:sym typeface="Arial"/>
              </a:rPr>
              <a:t>© SRI International, Digital Promise,  University of Virginia, and  </a:t>
            </a:r>
            <a:r>
              <a:rPr lang="en" sz="800">
                <a:solidFill>
                  <a:schemeClr val="dk1"/>
                </a:solidFill>
              </a:rPr>
              <a:t>Vanderbilt University  </a:t>
            </a:r>
            <a:r>
              <a:rPr b="0" i="0" lang="en" sz="800" u="none" cap="none" strike="noStrike">
                <a:solidFill>
                  <a:srgbClr val="000000"/>
                </a:solidFill>
                <a:latin typeface="Arial"/>
                <a:ea typeface="Arial"/>
                <a:cs typeface="Arial"/>
                <a:sym typeface="Arial"/>
              </a:rPr>
              <a:t>2022. This work is licensed under CC BY-NC-SA 4.0 license. </a:t>
            </a:r>
            <a:endParaRPr/>
          </a:p>
          <a:p>
            <a:pPr indent="0" lvl="0" marL="0" marR="0" rtl="0" algn="l">
              <a:lnSpc>
                <a:spcPct val="100000"/>
              </a:lnSpc>
              <a:spcBef>
                <a:spcPts val="0"/>
              </a:spcBef>
              <a:spcAft>
                <a:spcPts val="0"/>
              </a:spcAft>
              <a:buNone/>
            </a:pPr>
            <a:r>
              <a:rPr b="0" i="0" lang="en" sz="800" u="none" cap="none" strike="noStrike">
                <a:solidFill>
                  <a:srgbClr val="000000"/>
                </a:solidFill>
                <a:latin typeface="Arial"/>
                <a:ea typeface="Arial"/>
                <a:cs typeface="Arial"/>
                <a:sym typeface="Arial"/>
              </a:rPr>
              <a:t>To view a copy of this license, visit </a:t>
            </a:r>
            <a:r>
              <a:rPr b="0" i="0" lang="en" sz="800" u="sng" cap="none" strike="noStrike">
                <a:solidFill>
                  <a:schemeClr val="hlink"/>
                </a:solidFill>
                <a:latin typeface="Arial"/>
                <a:ea typeface="Arial"/>
                <a:cs typeface="Arial"/>
                <a:sym typeface="Arial"/>
                <a:hlinkClick r:id="rId4"/>
              </a:rPr>
              <a:t>https://creativecommons.org/licenses/by-nc-sa/4.0/</a:t>
            </a:r>
            <a:r>
              <a:rPr b="0" i="0" lang="en" sz="800" u="none" cap="none" strike="noStrike">
                <a:solidFill>
                  <a:srgbClr val="000000"/>
                </a:solidFill>
                <a:latin typeface="Arial"/>
                <a:ea typeface="Arial"/>
                <a:cs typeface="Arial"/>
                <a:sym typeface="Arial"/>
              </a:rPr>
              <a:t> </a:t>
            </a:r>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3" name="Shape 603"/>
        <p:cNvGrpSpPr/>
        <p:nvPr/>
      </p:nvGrpSpPr>
      <p:grpSpPr>
        <a:xfrm>
          <a:off x="0" y="0"/>
          <a:ext cx="0" cy="0"/>
          <a:chOff x="0" y="0"/>
          <a:chExt cx="0" cy="0"/>
        </a:xfrm>
      </p:grpSpPr>
      <p:sp>
        <p:nvSpPr>
          <p:cNvPr id="604" name="Google Shape;604;p44"/>
          <p:cNvSpPr txBox="1"/>
          <p:nvPr>
            <p:ph type="title"/>
          </p:nvPr>
        </p:nvSpPr>
        <p:spPr>
          <a:xfrm>
            <a:off x="311700" y="593367"/>
            <a:ext cx="8520600" cy="7635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b="1" lang="en" sz="3000"/>
              <a:t>5.7. Closing Question: </a:t>
            </a:r>
            <a:r>
              <a:rPr lang="en" sz="3000"/>
              <a:t>​How can you predict the total runoff if you know the total rainfall and the absorption limit? </a:t>
            </a:r>
            <a:endParaRPr sz="3000"/>
          </a:p>
          <a:p>
            <a:pPr indent="0" lvl="0" marL="0" rtl="0" algn="l">
              <a:lnSpc>
                <a:spcPct val="115000"/>
              </a:lnSpc>
              <a:spcBef>
                <a:spcPts val="0"/>
              </a:spcBef>
              <a:spcAft>
                <a:spcPts val="0"/>
              </a:spcAft>
              <a:buSzPts val="2800"/>
              <a:buNone/>
            </a:pPr>
            <a:r>
              <a:rPr lang="en" sz="3000"/>
              <a:t>				</a:t>
            </a:r>
            <a:endParaRPr sz="3000"/>
          </a:p>
        </p:txBody>
      </p:sp>
      <p:sp>
        <p:nvSpPr>
          <p:cNvPr id="605" name="Google Shape;605;p44"/>
          <p:cNvSpPr txBox="1"/>
          <p:nvPr>
            <p:ph idx="12" type="sldNum"/>
          </p:nvPr>
        </p:nvSpPr>
        <p:spPr>
          <a:xfrm>
            <a:off x="8472458" y="6217622"/>
            <a:ext cx="548700" cy="5247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SzPts val="1000"/>
              <a:buNone/>
            </a:pPr>
            <a:fld id="{00000000-1234-1234-1234-123412341234}" type="slidenum">
              <a:rPr lang="en"/>
              <a:t>‹#›</a:t>
            </a:fld>
            <a:endParaRPr/>
          </a:p>
        </p:txBody>
      </p:sp>
      <p:sp>
        <p:nvSpPr>
          <p:cNvPr id="606" name="Google Shape;606;p44"/>
          <p:cNvSpPr txBox="1"/>
          <p:nvPr/>
        </p:nvSpPr>
        <p:spPr>
          <a:xfrm>
            <a:off x="180371" y="6479972"/>
            <a:ext cx="8783400" cy="10569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 sz="800" u="none" cap="none" strike="noStrike">
                <a:solidFill>
                  <a:srgbClr val="000000"/>
                </a:solidFill>
                <a:latin typeface="Arial"/>
                <a:ea typeface="Arial"/>
                <a:cs typeface="Arial"/>
                <a:sym typeface="Arial"/>
              </a:rPr>
              <a:t>© SRI International, Digital Promise,  University of Virginia, and  </a:t>
            </a:r>
            <a:r>
              <a:rPr lang="en" sz="800">
                <a:solidFill>
                  <a:schemeClr val="dk1"/>
                </a:solidFill>
              </a:rPr>
              <a:t>Vanderbilt University  </a:t>
            </a:r>
            <a:r>
              <a:rPr b="0" i="0" lang="en" sz="800" u="none" cap="none" strike="noStrike">
                <a:solidFill>
                  <a:srgbClr val="000000"/>
                </a:solidFill>
                <a:latin typeface="Arial"/>
                <a:ea typeface="Arial"/>
                <a:cs typeface="Arial"/>
                <a:sym typeface="Arial"/>
              </a:rPr>
              <a:t>2022. This work is licensed under CC BY-NC-SA 4.0 license. </a:t>
            </a:r>
            <a:endParaRPr/>
          </a:p>
          <a:p>
            <a:pPr indent="0" lvl="0" marL="0" marR="0" rtl="0" algn="l">
              <a:lnSpc>
                <a:spcPct val="100000"/>
              </a:lnSpc>
              <a:spcBef>
                <a:spcPts val="0"/>
              </a:spcBef>
              <a:spcAft>
                <a:spcPts val="0"/>
              </a:spcAft>
              <a:buNone/>
            </a:pPr>
            <a:r>
              <a:rPr b="0" i="0" lang="en" sz="800" u="none" cap="none" strike="noStrike">
                <a:solidFill>
                  <a:srgbClr val="000000"/>
                </a:solidFill>
                <a:latin typeface="Arial"/>
                <a:ea typeface="Arial"/>
                <a:cs typeface="Arial"/>
                <a:sym typeface="Arial"/>
              </a:rPr>
              <a:t>To view a copy of this license, visit </a:t>
            </a:r>
            <a:r>
              <a:rPr b="0" i="0" lang="en" sz="800" u="sng" cap="none" strike="noStrike">
                <a:solidFill>
                  <a:schemeClr val="hlink"/>
                </a:solidFill>
                <a:latin typeface="Arial"/>
                <a:ea typeface="Arial"/>
                <a:cs typeface="Arial"/>
                <a:sym typeface="Arial"/>
                <a:hlinkClick r:id="rId3"/>
              </a:rPr>
              <a:t>https://creativecommons.org/licenses/by-nc-sa/4.0/</a:t>
            </a:r>
            <a:r>
              <a:rPr b="0" i="0" lang="en" sz="800" u="none" cap="none" strike="noStrike">
                <a:solidFill>
                  <a:srgbClr val="000000"/>
                </a:solidFill>
                <a:latin typeface="Arial"/>
                <a:ea typeface="Arial"/>
                <a:cs typeface="Arial"/>
                <a:sym typeface="Arial"/>
              </a:rPr>
              <a:t> </a:t>
            </a:r>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0" name="Shape 610"/>
        <p:cNvGrpSpPr/>
        <p:nvPr/>
      </p:nvGrpSpPr>
      <p:grpSpPr>
        <a:xfrm>
          <a:off x="0" y="0"/>
          <a:ext cx="0" cy="0"/>
          <a:chOff x="0" y="0"/>
          <a:chExt cx="0" cy="0"/>
        </a:xfrm>
      </p:grpSpPr>
      <p:sp>
        <p:nvSpPr>
          <p:cNvPr id="611" name="Google Shape;611;p45"/>
          <p:cNvSpPr txBox="1"/>
          <p:nvPr>
            <p:ph type="title"/>
          </p:nvPr>
        </p:nvSpPr>
        <p:spPr>
          <a:xfrm>
            <a:off x="311700" y="2029600"/>
            <a:ext cx="8520600" cy="11223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3600"/>
              <a:buNone/>
            </a:pPr>
            <a:r>
              <a:rPr b="1" lang="en"/>
              <a:t>Lesson 6:</a:t>
            </a:r>
            <a:endParaRPr b="1"/>
          </a:p>
          <a:p>
            <a:pPr indent="0" lvl="0" marL="0" rtl="0" algn="ctr">
              <a:lnSpc>
                <a:spcPct val="100000"/>
              </a:lnSpc>
              <a:spcBef>
                <a:spcPts val="0"/>
              </a:spcBef>
              <a:spcAft>
                <a:spcPts val="0"/>
              </a:spcAft>
              <a:buSzPts val="3600"/>
              <a:buNone/>
            </a:pPr>
            <a:r>
              <a:rPr lang="en"/>
              <a:t>How can we design Walker to reduce water runoff?</a:t>
            </a:r>
            <a:endParaRPr/>
          </a:p>
          <a:p>
            <a:pPr indent="0" lvl="0" marL="0" rtl="0" algn="ctr">
              <a:lnSpc>
                <a:spcPct val="100000"/>
              </a:lnSpc>
              <a:spcBef>
                <a:spcPts val="0"/>
              </a:spcBef>
              <a:spcAft>
                <a:spcPts val="0"/>
              </a:spcAft>
              <a:buSzPts val="3600"/>
              <a:buNone/>
            </a:pPr>
            <a:r>
              <a:t/>
            </a:r>
            <a:endParaRPr sz="2400"/>
          </a:p>
        </p:txBody>
      </p:sp>
      <p:sp>
        <p:nvSpPr>
          <p:cNvPr id="612" name="Google Shape;612;p45"/>
          <p:cNvSpPr txBox="1"/>
          <p:nvPr>
            <p:ph idx="12" type="sldNum"/>
          </p:nvPr>
        </p:nvSpPr>
        <p:spPr>
          <a:xfrm>
            <a:off x="8472458" y="6217622"/>
            <a:ext cx="548700" cy="5247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SzPts val="1000"/>
              <a:buNone/>
            </a:pPr>
            <a:fld id="{00000000-1234-1234-1234-123412341234}" type="slidenum">
              <a:rPr lang="en"/>
              <a:t>‹#›</a:t>
            </a:fld>
            <a:endParaRPr/>
          </a:p>
        </p:txBody>
      </p:sp>
      <p:pic>
        <p:nvPicPr>
          <p:cNvPr id="613" name="Google Shape;613;p45"/>
          <p:cNvPicPr preferRelativeResize="0"/>
          <p:nvPr/>
        </p:nvPicPr>
        <p:blipFill rotWithShape="1">
          <a:blip r:embed="rId3">
            <a:alphaModFix/>
          </a:blip>
          <a:srcRect b="0" l="0" r="0" t="0"/>
          <a:stretch/>
        </p:blipFill>
        <p:spPr>
          <a:xfrm>
            <a:off x="845363" y="3304300"/>
            <a:ext cx="7453275" cy="2078525"/>
          </a:xfrm>
          <a:prstGeom prst="rect">
            <a:avLst/>
          </a:prstGeom>
          <a:noFill/>
          <a:ln>
            <a:noFill/>
          </a:ln>
        </p:spPr>
      </p:pic>
      <p:sp>
        <p:nvSpPr>
          <p:cNvPr id="614" name="Google Shape;614;p45"/>
          <p:cNvSpPr txBox="1"/>
          <p:nvPr/>
        </p:nvSpPr>
        <p:spPr>
          <a:xfrm>
            <a:off x="180371" y="6479972"/>
            <a:ext cx="8783400" cy="10569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 sz="800" u="none" cap="none" strike="noStrike">
                <a:solidFill>
                  <a:srgbClr val="000000"/>
                </a:solidFill>
                <a:latin typeface="Arial"/>
                <a:ea typeface="Arial"/>
                <a:cs typeface="Arial"/>
                <a:sym typeface="Arial"/>
              </a:rPr>
              <a:t>© SRI International, Digital Promise,  University of Virginia, and  </a:t>
            </a:r>
            <a:r>
              <a:rPr lang="en" sz="800">
                <a:solidFill>
                  <a:schemeClr val="dk1"/>
                </a:solidFill>
              </a:rPr>
              <a:t>Vanderbilt University  </a:t>
            </a:r>
            <a:r>
              <a:rPr b="0" i="0" lang="en" sz="800" u="none" cap="none" strike="noStrike">
                <a:solidFill>
                  <a:srgbClr val="000000"/>
                </a:solidFill>
                <a:latin typeface="Arial"/>
                <a:ea typeface="Arial"/>
                <a:cs typeface="Arial"/>
                <a:sym typeface="Arial"/>
              </a:rPr>
              <a:t>2022. This work is licensed under CC BY-NC-SA 4.0 license. </a:t>
            </a:r>
            <a:endParaRPr/>
          </a:p>
          <a:p>
            <a:pPr indent="0" lvl="0" marL="0" marR="0" rtl="0" algn="l">
              <a:lnSpc>
                <a:spcPct val="100000"/>
              </a:lnSpc>
              <a:spcBef>
                <a:spcPts val="0"/>
              </a:spcBef>
              <a:spcAft>
                <a:spcPts val="0"/>
              </a:spcAft>
              <a:buNone/>
            </a:pPr>
            <a:r>
              <a:rPr b="0" i="0" lang="en" sz="800" u="none" cap="none" strike="noStrike">
                <a:solidFill>
                  <a:srgbClr val="000000"/>
                </a:solidFill>
                <a:latin typeface="Arial"/>
                <a:ea typeface="Arial"/>
                <a:cs typeface="Arial"/>
                <a:sym typeface="Arial"/>
              </a:rPr>
              <a:t>To view a copy of this license, visit </a:t>
            </a:r>
            <a:r>
              <a:rPr b="0" i="0" lang="en" sz="800" u="sng" cap="none" strike="noStrike">
                <a:solidFill>
                  <a:schemeClr val="hlink"/>
                </a:solidFill>
                <a:latin typeface="Arial"/>
                <a:ea typeface="Arial"/>
                <a:cs typeface="Arial"/>
                <a:sym typeface="Arial"/>
                <a:hlinkClick r:id="rId4"/>
              </a:rPr>
              <a:t>https://creativecommons.org/licenses/by-nc-sa/4.0/</a:t>
            </a:r>
            <a:r>
              <a:rPr b="0" i="0" lang="en" sz="800" u="none" cap="none" strike="noStrike">
                <a:solidFill>
                  <a:srgbClr val="000000"/>
                </a:solidFill>
                <a:latin typeface="Arial"/>
                <a:ea typeface="Arial"/>
                <a:cs typeface="Arial"/>
                <a:sym typeface="Arial"/>
              </a:rPr>
              <a:t> </a:t>
            </a:r>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8" name="Shape 618"/>
        <p:cNvGrpSpPr/>
        <p:nvPr/>
      </p:nvGrpSpPr>
      <p:grpSpPr>
        <a:xfrm>
          <a:off x="0" y="0"/>
          <a:ext cx="0" cy="0"/>
          <a:chOff x="0" y="0"/>
          <a:chExt cx="0" cy="0"/>
        </a:xfrm>
      </p:grpSpPr>
      <p:sp>
        <p:nvSpPr>
          <p:cNvPr id="619" name="Google Shape;619;p46"/>
          <p:cNvSpPr txBox="1"/>
          <p:nvPr/>
        </p:nvSpPr>
        <p:spPr>
          <a:xfrm>
            <a:off x="438900" y="676650"/>
            <a:ext cx="1609200" cy="2469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400"/>
              <a:buFont typeface="Arial"/>
              <a:buNone/>
            </a:pPr>
            <a:r>
              <a:rPr b="1" i="0" lang="en" sz="2400" u="none" cap="none" strike="noStrike">
                <a:solidFill>
                  <a:srgbClr val="000000"/>
                </a:solidFill>
                <a:latin typeface="Arial"/>
                <a:ea typeface="Arial"/>
                <a:cs typeface="Arial"/>
                <a:sym typeface="Arial"/>
              </a:rPr>
              <a:t>What materials have you seen before?</a:t>
            </a:r>
            <a:endParaRPr b="1" i="0" sz="2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400"/>
              <a:buFont typeface="Arial"/>
              <a:buNone/>
            </a:pPr>
            <a:r>
              <a:t/>
            </a:r>
            <a:endParaRPr b="1" i="0" sz="2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400"/>
              <a:buFont typeface="Arial"/>
              <a:buNone/>
            </a:pPr>
            <a:r>
              <a:t/>
            </a:r>
            <a:endParaRPr b="1" i="0" sz="2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400"/>
              <a:buFont typeface="Arial"/>
              <a:buNone/>
            </a:pPr>
            <a:r>
              <a:rPr b="1" i="0" lang="en" sz="2400" u="none" cap="none" strike="noStrike">
                <a:solidFill>
                  <a:srgbClr val="000000"/>
                </a:solidFill>
                <a:latin typeface="Arial"/>
                <a:ea typeface="Arial"/>
                <a:cs typeface="Arial"/>
                <a:sym typeface="Arial"/>
              </a:rPr>
              <a:t>What materials are best for different needs? </a:t>
            </a:r>
            <a:endParaRPr b="1" i="0" sz="2400" u="none" cap="none" strike="noStrike">
              <a:solidFill>
                <a:srgbClr val="000000"/>
              </a:solidFill>
              <a:latin typeface="Arial"/>
              <a:ea typeface="Arial"/>
              <a:cs typeface="Arial"/>
              <a:sym typeface="Arial"/>
            </a:endParaRPr>
          </a:p>
        </p:txBody>
      </p:sp>
      <p:pic>
        <p:nvPicPr>
          <p:cNvPr id="620" name="Google Shape;620;p46"/>
          <p:cNvPicPr preferRelativeResize="0"/>
          <p:nvPr/>
        </p:nvPicPr>
        <p:blipFill rotWithShape="1">
          <a:blip r:embed="rId3">
            <a:alphaModFix/>
          </a:blip>
          <a:srcRect b="0" l="0" r="0" t="0"/>
          <a:stretch/>
        </p:blipFill>
        <p:spPr>
          <a:xfrm>
            <a:off x="2200500" y="152400"/>
            <a:ext cx="6210300" cy="6096000"/>
          </a:xfrm>
          <a:prstGeom prst="rect">
            <a:avLst/>
          </a:prstGeom>
          <a:noFill/>
          <a:ln>
            <a:noFill/>
          </a:ln>
        </p:spPr>
      </p:pic>
      <p:sp>
        <p:nvSpPr>
          <p:cNvPr id="621" name="Google Shape;621;p46"/>
          <p:cNvSpPr txBox="1"/>
          <p:nvPr>
            <p:ph idx="12" type="sldNum"/>
          </p:nvPr>
        </p:nvSpPr>
        <p:spPr>
          <a:xfrm>
            <a:off x="8472458" y="6217622"/>
            <a:ext cx="548700" cy="5247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SzPts val="1000"/>
              <a:buNone/>
            </a:pPr>
            <a:fld id="{00000000-1234-1234-1234-123412341234}" type="slidenum">
              <a:rPr lang="en"/>
              <a:t>‹#›</a:t>
            </a:fld>
            <a:endParaRPr/>
          </a:p>
        </p:txBody>
      </p:sp>
      <p:sp>
        <p:nvSpPr>
          <p:cNvPr id="622" name="Google Shape;622;p46"/>
          <p:cNvSpPr txBox="1"/>
          <p:nvPr/>
        </p:nvSpPr>
        <p:spPr>
          <a:xfrm>
            <a:off x="180371" y="6479972"/>
            <a:ext cx="8783400" cy="10569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 sz="800" u="none" cap="none" strike="noStrike">
                <a:solidFill>
                  <a:srgbClr val="000000"/>
                </a:solidFill>
                <a:latin typeface="Arial"/>
                <a:ea typeface="Arial"/>
                <a:cs typeface="Arial"/>
                <a:sym typeface="Arial"/>
              </a:rPr>
              <a:t>© SRI International, Digital Promise,  University of Virginia, and  </a:t>
            </a:r>
            <a:r>
              <a:rPr lang="en" sz="800">
                <a:solidFill>
                  <a:schemeClr val="dk1"/>
                </a:solidFill>
              </a:rPr>
              <a:t>Vanderbilt University  </a:t>
            </a:r>
            <a:r>
              <a:rPr b="0" i="0" lang="en" sz="800" u="none" cap="none" strike="noStrike">
                <a:solidFill>
                  <a:srgbClr val="000000"/>
                </a:solidFill>
                <a:latin typeface="Arial"/>
                <a:ea typeface="Arial"/>
                <a:cs typeface="Arial"/>
                <a:sym typeface="Arial"/>
              </a:rPr>
              <a:t>2022. This work is licensed under CC BY-NC-SA 4.0 license. </a:t>
            </a:r>
            <a:endParaRPr/>
          </a:p>
          <a:p>
            <a:pPr indent="0" lvl="0" marL="0" marR="0" rtl="0" algn="l">
              <a:lnSpc>
                <a:spcPct val="100000"/>
              </a:lnSpc>
              <a:spcBef>
                <a:spcPts val="0"/>
              </a:spcBef>
              <a:spcAft>
                <a:spcPts val="0"/>
              </a:spcAft>
              <a:buNone/>
            </a:pPr>
            <a:r>
              <a:rPr b="0" i="0" lang="en" sz="800" u="none" cap="none" strike="noStrike">
                <a:solidFill>
                  <a:srgbClr val="000000"/>
                </a:solidFill>
                <a:latin typeface="Arial"/>
                <a:ea typeface="Arial"/>
                <a:cs typeface="Arial"/>
                <a:sym typeface="Arial"/>
              </a:rPr>
              <a:t>To view a copy of this license, visit </a:t>
            </a:r>
            <a:r>
              <a:rPr b="0" i="0" lang="en" sz="800" u="sng" cap="none" strike="noStrike">
                <a:solidFill>
                  <a:schemeClr val="hlink"/>
                </a:solidFill>
                <a:latin typeface="Arial"/>
                <a:ea typeface="Arial"/>
                <a:cs typeface="Arial"/>
                <a:sym typeface="Arial"/>
                <a:hlinkClick r:id="rId4"/>
              </a:rPr>
              <a:t>https://creativecommons.org/licenses/by-nc-sa/4.0/</a:t>
            </a:r>
            <a:r>
              <a:rPr b="0" i="0" lang="en" sz="800" u="none" cap="none" strike="noStrike">
                <a:solidFill>
                  <a:srgbClr val="000000"/>
                </a:solidFill>
                <a:latin typeface="Arial"/>
                <a:ea typeface="Arial"/>
                <a:cs typeface="Arial"/>
                <a:sym typeface="Arial"/>
              </a:rPr>
              <a:t> </a:t>
            </a:r>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6" name="Shape 626"/>
        <p:cNvGrpSpPr/>
        <p:nvPr/>
      </p:nvGrpSpPr>
      <p:grpSpPr>
        <a:xfrm>
          <a:off x="0" y="0"/>
          <a:ext cx="0" cy="0"/>
          <a:chOff x="0" y="0"/>
          <a:chExt cx="0" cy="0"/>
        </a:xfrm>
      </p:grpSpPr>
      <p:sp>
        <p:nvSpPr>
          <p:cNvPr id="627" name="Google Shape;627;p47"/>
          <p:cNvSpPr txBox="1"/>
          <p:nvPr>
            <p:ph type="title"/>
          </p:nvPr>
        </p:nvSpPr>
        <p:spPr>
          <a:xfrm>
            <a:off x="415950" y="353975"/>
            <a:ext cx="4889700" cy="4686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3600"/>
              <a:buNone/>
            </a:pPr>
            <a:r>
              <a:rPr lang="en" sz="3000"/>
              <a:t>Concrete Parking Lot</a:t>
            </a:r>
            <a:endParaRPr sz="3000"/>
          </a:p>
        </p:txBody>
      </p:sp>
      <p:sp>
        <p:nvSpPr>
          <p:cNvPr id="628" name="Google Shape;628;p47"/>
          <p:cNvSpPr txBox="1"/>
          <p:nvPr>
            <p:ph type="title"/>
          </p:nvPr>
        </p:nvSpPr>
        <p:spPr>
          <a:xfrm>
            <a:off x="4900225" y="353975"/>
            <a:ext cx="4067100" cy="4686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3600"/>
              <a:buNone/>
            </a:pPr>
            <a:r>
              <a:rPr lang="en" sz="3000"/>
              <a:t>Permeable Concrete</a:t>
            </a:r>
            <a:endParaRPr sz="3000"/>
          </a:p>
        </p:txBody>
      </p:sp>
      <p:pic>
        <p:nvPicPr>
          <p:cNvPr id="629" name="Google Shape;629;p47"/>
          <p:cNvPicPr preferRelativeResize="0"/>
          <p:nvPr/>
        </p:nvPicPr>
        <p:blipFill rotWithShape="1">
          <a:blip r:embed="rId3">
            <a:alphaModFix/>
          </a:blip>
          <a:srcRect b="0" l="0" r="0" t="0"/>
          <a:stretch/>
        </p:blipFill>
        <p:spPr>
          <a:xfrm>
            <a:off x="5017850" y="905475"/>
            <a:ext cx="3392475" cy="2280750"/>
          </a:xfrm>
          <a:prstGeom prst="rect">
            <a:avLst/>
          </a:prstGeom>
          <a:noFill/>
          <a:ln>
            <a:noFill/>
          </a:ln>
        </p:spPr>
      </p:pic>
      <p:pic>
        <p:nvPicPr>
          <p:cNvPr id="630" name="Google Shape;630;p47"/>
          <p:cNvPicPr preferRelativeResize="0"/>
          <p:nvPr/>
        </p:nvPicPr>
        <p:blipFill rotWithShape="1">
          <a:blip r:embed="rId4">
            <a:alphaModFix/>
          </a:blip>
          <a:srcRect b="0" l="0" r="0" t="0"/>
          <a:stretch/>
        </p:blipFill>
        <p:spPr>
          <a:xfrm>
            <a:off x="531800" y="905475"/>
            <a:ext cx="3519850" cy="2342302"/>
          </a:xfrm>
          <a:prstGeom prst="rect">
            <a:avLst/>
          </a:prstGeom>
          <a:noFill/>
          <a:ln>
            <a:noFill/>
          </a:ln>
        </p:spPr>
      </p:pic>
      <p:sp>
        <p:nvSpPr>
          <p:cNvPr id="631" name="Google Shape;631;p47"/>
          <p:cNvSpPr txBox="1"/>
          <p:nvPr>
            <p:ph type="title"/>
          </p:nvPr>
        </p:nvSpPr>
        <p:spPr>
          <a:xfrm>
            <a:off x="415950" y="3533650"/>
            <a:ext cx="4067100" cy="4686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3600"/>
              <a:buNone/>
            </a:pPr>
            <a:r>
              <a:rPr lang="en" sz="3000"/>
              <a:t>Grass</a:t>
            </a:r>
            <a:endParaRPr sz="3000"/>
          </a:p>
        </p:txBody>
      </p:sp>
      <p:sp>
        <p:nvSpPr>
          <p:cNvPr id="632" name="Google Shape;632;p47"/>
          <p:cNvSpPr txBox="1"/>
          <p:nvPr>
            <p:ph type="title"/>
          </p:nvPr>
        </p:nvSpPr>
        <p:spPr>
          <a:xfrm>
            <a:off x="4948325" y="3533650"/>
            <a:ext cx="4067100" cy="4686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3600"/>
              <a:buNone/>
            </a:pPr>
            <a:r>
              <a:rPr lang="en" sz="3000"/>
              <a:t>Artificial Turf</a:t>
            </a:r>
            <a:endParaRPr sz="3000"/>
          </a:p>
        </p:txBody>
      </p:sp>
      <p:pic>
        <p:nvPicPr>
          <p:cNvPr id="633" name="Google Shape;633;p47"/>
          <p:cNvPicPr preferRelativeResize="0"/>
          <p:nvPr/>
        </p:nvPicPr>
        <p:blipFill rotWithShape="1">
          <a:blip r:embed="rId5">
            <a:alphaModFix/>
          </a:blip>
          <a:srcRect b="0" l="0" r="0" t="0"/>
          <a:stretch/>
        </p:blipFill>
        <p:spPr>
          <a:xfrm>
            <a:off x="589725" y="4137525"/>
            <a:ext cx="3392475" cy="2332825"/>
          </a:xfrm>
          <a:prstGeom prst="rect">
            <a:avLst/>
          </a:prstGeom>
          <a:noFill/>
          <a:ln>
            <a:noFill/>
          </a:ln>
        </p:spPr>
      </p:pic>
      <p:pic>
        <p:nvPicPr>
          <p:cNvPr id="634" name="Google Shape;634;p47"/>
          <p:cNvPicPr preferRelativeResize="0"/>
          <p:nvPr/>
        </p:nvPicPr>
        <p:blipFill rotWithShape="1">
          <a:blip r:embed="rId6">
            <a:alphaModFix/>
          </a:blip>
          <a:srcRect b="0" l="0" r="0" t="0"/>
          <a:stretch/>
        </p:blipFill>
        <p:spPr>
          <a:xfrm>
            <a:off x="4948325" y="4002250"/>
            <a:ext cx="3462000" cy="2550950"/>
          </a:xfrm>
          <a:prstGeom prst="rect">
            <a:avLst/>
          </a:prstGeom>
          <a:noFill/>
          <a:ln>
            <a:noFill/>
          </a:ln>
        </p:spPr>
      </p:pic>
      <p:sp>
        <p:nvSpPr>
          <p:cNvPr id="635" name="Google Shape;635;p47"/>
          <p:cNvSpPr txBox="1"/>
          <p:nvPr>
            <p:ph idx="12" type="sldNum"/>
          </p:nvPr>
        </p:nvSpPr>
        <p:spPr>
          <a:xfrm>
            <a:off x="8472458" y="6217622"/>
            <a:ext cx="548700" cy="5247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SzPts val="1000"/>
              <a:buNone/>
            </a:pPr>
            <a:fld id="{00000000-1234-1234-1234-123412341234}" type="slidenum">
              <a:rPr lang="en"/>
              <a:t>‹#›</a:t>
            </a:fld>
            <a:endParaRPr/>
          </a:p>
        </p:txBody>
      </p:sp>
      <p:sp>
        <p:nvSpPr>
          <p:cNvPr id="636" name="Google Shape;636;p47"/>
          <p:cNvSpPr txBox="1"/>
          <p:nvPr/>
        </p:nvSpPr>
        <p:spPr>
          <a:xfrm>
            <a:off x="180371" y="6479972"/>
            <a:ext cx="8783400" cy="10569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 sz="800" u="none" cap="none" strike="noStrike">
                <a:solidFill>
                  <a:srgbClr val="000000"/>
                </a:solidFill>
                <a:latin typeface="Arial"/>
                <a:ea typeface="Arial"/>
                <a:cs typeface="Arial"/>
                <a:sym typeface="Arial"/>
              </a:rPr>
              <a:t>© SRI International, Digital Promise,  University of Virginia, and  </a:t>
            </a:r>
            <a:r>
              <a:rPr lang="en" sz="800">
                <a:solidFill>
                  <a:schemeClr val="dk1"/>
                </a:solidFill>
              </a:rPr>
              <a:t>Vanderbilt University  </a:t>
            </a:r>
            <a:r>
              <a:rPr b="0" i="0" lang="en" sz="800" u="none" cap="none" strike="noStrike">
                <a:solidFill>
                  <a:srgbClr val="000000"/>
                </a:solidFill>
                <a:latin typeface="Arial"/>
                <a:ea typeface="Arial"/>
                <a:cs typeface="Arial"/>
                <a:sym typeface="Arial"/>
              </a:rPr>
              <a:t>2022. This work is licensed under CC BY-NC-SA 4.0 license. </a:t>
            </a:r>
            <a:endParaRPr/>
          </a:p>
          <a:p>
            <a:pPr indent="0" lvl="0" marL="0" marR="0" rtl="0" algn="l">
              <a:lnSpc>
                <a:spcPct val="100000"/>
              </a:lnSpc>
              <a:spcBef>
                <a:spcPts val="0"/>
              </a:spcBef>
              <a:spcAft>
                <a:spcPts val="0"/>
              </a:spcAft>
              <a:buNone/>
            </a:pPr>
            <a:r>
              <a:rPr b="0" i="0" lang="en" sz="800" u="none" cap="none" strike="noStrike">
                <a:solidFill>
                  <a:srgbClr val="000000"/>
                </a:solidFill>
                <a:latin typeface="Arial"/>
                <a:ea typeface="Arial"/>
                <a:cs typeface="Arial"/>
                <a:sym typeface="Arial"/>
              </a:rPr>
              <a:t>To view a copy of this license, visit </a:t>
            </a:r>
            <a:r>
              <a:rPr b="0" i="0" lang="en" sz="800" u="sng" cap="none" strike="noStrike">
                <a:solidFill>
                  <a:schemeClr val="hlink"/>
                </a:solidFill>
                <a:latin typeface="Arial"/>
                <a:ea typeface="Arial"/>
                <a:cs typeface="Arial"/>
                <a:sym typeface="Arial"/>
                <a:hlinkClick r:id="rId7"/>
              </a:rPr>
              <a:t>https://creativecommons.org/licenses/by-nc-sa/4.0/</a:t>
            </a:r>
            <a:r>
              <a:rPr b="0" i="0" lang="en" sz="800" u="none" cap="none" strike="noStrike">
                <a:solidFill>
                  <a:srgbClr val="000000"/>
                </a:solidFill>
                <a:latin typeface="Arial"/>
                <a:ea typeface="Arial"/>
                <a:cs typeface="Arial"/>
                <a:sym typeface="Arial"/>
              </a:rPr>
              <a:t> </a:t>
            </a:r>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0" name="Shape 640"/>
        <p:cNvGrpSpPr/>
        <p:nvPr/>
      </p:nvGrpSpPr>
      <p:grpSpPr>
        <a:xfrm>
          <a:off x="0" y="0"/>
          <a:ext cx="0" cy="0"/>
          <a:chOff x="0" y="0"/>
          <a:chExt cx="0" cy="0"/>
        </a:xfrm>
      </p:grpSpPr>
      <p:sp>
        <p:nvSpPr>
          <p:cNvPr id="641" name="Google Shape;641;p48"/>
          <p:cNvSpPr txBox="1"/>
          <p:nvPr>
            <p:ph type="title"/>
          </p:nvPr>
        </p:nvSpPr>
        <p:spPr>
          <a:xfrm>
            <a:off x="415950" y="353975"/>
            <a:ext cx="4889700" cy="4686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3600"/>
              <a:buNone/>
            </a:pPr>
            <a:r>
              <a:rPr lang="en" sz="3000"/>
              <a:t>Wood Chips</a:t>
            </a:r>
            <a:endParaRPr sz="3000"/>
          </a:p>
        </p:txBody>
      </p:sp>
      <p:sp>
        <p:nvSpPr>
          <p:cNvPr id="642" name="Google Shape;642;p48"/>
          <p:cNvSpPr txBox="1"/>
          <p:nvPr>
            <p:ph type="title"/>
          </p:nvPr>
        </p:nvSpPr>
        <p:spPr>
          <a:xfrm>
            <a:off x="4667325" y="353975"/>
            <a:ext cx="4067100" cy="4686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3600"/>
              <a:buNone/>
            </a:pPr>
            <a:r>
              <a:rPr lang="en" sz="3000"/>
              <a:t>Poured Rubber</a:t>
            </a:r>
            <a:endParaRPr sz="3000"/>
          </a:p>
        </p:txBody>
      </p:sp>
      <p:pic>
        <p:nvPicPr>
          <p:cNvPr id="643" name="Google Shape;643;p48"/>
          <p:cNvPicPr preferRelativeResize="0"/>
          <p:nvPr/>
        </p:nvPicPr>
        <p:blipFill rotWithShape="1">
          <a:blip r:embed="rId3">
            <a:alphaModFix/>
          </a:blip>
          <a:srcRect b="0" l="0" r="0" t="0"/>
          <a:stretch/>
        </p:blipFill>
        <p:spPr>
          <a:xfrm>
            <a:off x="415950" y="1114000"/>
            <a:ext cx="3771150" cy="2824725"/>
          </a:xfrm>
          <a:prstGeom prst="rect">
            <a:avLst/>
          </a:prstGeom>
          <a:noFill/>
          <a:ln>
            <a:noFill/>
          </a:ln>
        </p:spPr>
      </p:pic>
      <p:pic>
        <p:nvPicPr>
          <p:cNvPr id="644" name="Google Shape;644;p48"/>
          <p:cNvPicPr preferRelativeResize="0"/>
          <p:nvPr/>
        </p:nvPicPr>
        <p:blipFill rotWithShape="1">
          <a:blip r:embed="rId4">
            <a:alphaModFix/>
          </a:blip>
          <a:srcRect b="0" l="0" r="0" t="0"/>
          <a:stretch/>
        </p:blipFill>
        <p:spPr>
          <a:xfrm>
            <a:off x="4640700" y="1114000"/>
            <a:ext cx="4120350" cy="2824725"/>
          </a:xfrm>
          <a:prstGeom prst="rect">
            <a:avLst/>
          </a:prstGeom>
          <a:noFill/>
          <a:ln>
            <a:noFill/>
          </a:ln>
        </p:spPr>
      </p:pic>
      <p:sp>
        <p:nvSpPr>
          <p:cNvPr id="645" name="Google Shape;645;p48"/>
          <p:cNvSpPr txBox="1"/>
          <p:nvPr>
            <p:ph idx="12" type="sldNum"/>
          </p:nvPr>
        </p:nvSpPr>
        <p:spPr>
          <a:xfrm>
            <a:off x="8472458" y="6217622"/>
            <a:ext cx="548700" cy="5247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SzPts val="1000"/>
              <a:buNone/>
            </a:pPr>
            <a:fld id="{00000000-1234-1234-1234-123412341234}" type="slidenum">
              <a:rPr lang="en"/>
              <a:t>‹#›</a:t>
            </a:fld>
            <a:endParaRPr/>
          </a:p>
        </p:txBody>
      </p:sp>
      <p:sp>
        <p:nvSpPr>
          <p:cNvPr id="646" name="Google Shape;646;p48"/>
          <p:cNvSpPr txBox="1"/>
          <p:nvPr/>
        </p:nvSpPr>
        <p:spPr>
          <a:xfrm>
            <a:off x="180371" y="6479972"/>
            <a:ext cx="8783400" cy="10569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 sz="800" u="none" cap="none" strike="noStrike">
                <a:solidFill>
                  <a:srgbClr val="000000"/>
                </a:solidFill>
                <a:latin typeface="Arial"/>
                <a:ea typeface="Arial"/>
                <a:cs typeface="Arial"/>
                <a:sym typeface="Arial"/>
              </a:rPr>
              <a:t>© SRI International, Digital Promise,  University of Virginia, and  </a:t>
            </a:r>
            <a:r>
              <a:rPr lang="en" sz="800">
                <a:solidFill>
                  <a:schemeClr val="dk1"/>
                </a:solidFill>
              </a:rPr>
              <a:t>Vanderbilt University  </a:t>
            </a:r>
            <a:r>
              <a:rPr b="0" i="0" lang="en" sz="800" u="none" cap="none" strike="noStrike">
                <a:solidFill>
                  <a:srgbClr val="000000"/>
                </a:solidFill>
                <a:latin typeface="Arial"/>
                <a:ea typeface="Arial"/>
                <a:cs typeface="Arial"/>
                <a:sym typeface="Arial"/>
              </a:rPr>
              <a:t>2022. This work is licensed under CC BY-NC-SA 4.0 license. </a:t>
            </a:r>
            <a:endParaRPr/>
          </a:p>
          <a:p>
            <a:pPr indent="0" lvl="0" marL="0" marR="0" rtl="0" algn="l">
              <a:lnSpc>
                <a:spcPct val="100000"/>
              </a:lnSpc>
              <a:spcBef>
                <a:spcPts val="0"/>
              </a:spcBef>
              <a:spcAft>
                <a:spcPts val="0"/>
              </a:spcAft>
              <a:buNone/>
            </a:pPr>
            <a:r>
              <a:rPr b="0" i="0" lang="en" sz="800" u="none" cap="none" strike="noStrike">
                <a:solidFill>
                  <a:srgbClr val="000000"/>
                </a:solidFill>
                <a:latin typeface="Arial"/>
                <a:ea typeface="Arial"/>
                <a:cs typeface="Arial"/>
                <a:sym typeface="Arial"/>
              </a:rPr>
              <a:t>To view a copy of this license, visit </a:t>
            </a:r>
            <a:r>
              <a:rPr b="0" i="0" lang="en" sz="800" u="sng" cap="none" strike="noStrike">
                <a:solidFill>
                  <a:schemeClr val="hlink"/>
                </a:solidFill>
                <a:latin typeface="Arial"/>
                <a:ea typeface="Arial"/>
                <a:cs typeface="Arial"/>
                <a:sym typeface="Arial"/>
                <a:hlinkClick r:id="rId5"/>
              </a:rPr>
              <a:t>https://creativecommons.org/licenses/by-nc-sa/4.0/</a:t>
            </a:r>
            <a:r>
              <a:rPr b="0" i="0" lang="en" sz="800" u="none" cap="none" strike="noStrike">
                <a:solidFill>
                  <a:srgbClr val="000000"/>
                </a:solidFill>
                <a:latin typeface="Arial"/>
                <a:ea typeface="Arial"/>
                <a:cs typeface="Arial"/>
                <a:sym typeface="Arial"/>
              </a:rPr>
              <a:t> </a:t>
            </a:r>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0" name="Shape 650"/>
        <p:cNvGrpSpPr/>
        <p:nvPr/>
      </p:nvGrpSpPr>
      <p:grpSpPr>
        <a:xfrm>
          <a:off x="0" y="0"/>
          <a:ext cx="0" cy="0"/>
          <a:chOff x="0" y="0"/>
          <a:chExt cx="0" cy="0"/>
        </a:xfrm>
      </p:grpSpPr>
      <p:sp>
        <p:nvSpPr>
          <p:cNvPr id="651" name="Google Shape;651;p49"/>
          <p:cNvSpPr txBox="1"/>
          <p:nvPr>
            <p:ph idx="12" type="sldNum"/>
          </p:nvPr>
        </p:nvSpPr>
        <p:spPr>
          <a:xfrm>
            <a:off x="8472458" y="6217622"/>
            <a:ext cx="548700" cy="5247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SzPts val="1000"/>
              <a:buNone/>
            </a:pPr>
            <a:fld id="{00000000-1234-1234-1234-123412341234}" type="slidenum">
              <a:rPr lang="en"/>
              <a:t>‹#›</a:t>
            </a:fld>
            <a:endParaRPr/>
          </a:p>
        </p:txBody>
      </p:sp>
      <p:pic>
        <p:nvPicPr>
          <p:cNvPr id="652" name="Google Shape;652;p49"/>
          <p:cNvPicPr preferRelativeResize="0"/>
          <p:nvPr/>
        </p:nvPicPr>
        <p:blipFill rotWithShape="1">
          <a:blip r:embed="rId3">
            <a:alphaModFix/>
          </a:blip>
          <a:srcRect b="0" l="0" r="0" t="0"/>
          <a:stretch/>
        </p:blipFill>
        <p:spPr>
          <a:xfrm>
            <a:off x="152400" y="152400"/>
            <a:ext cx="5119688" cy="6553200"/>
          </a:xfrm>
          <a:prstGeom prst="rect">
            <a:avLst/>
          </a:prstGeom>
          <a:noFill/>
          <a:ln>
            <a:noFill/>
          </a:ln>
        </p:spPr>
      </p:pic>
      <p:sp>
        <p:nvSpPr>
          <p:cNvPr id="653" name="Google Shape;653;p49"/>
          <p:cNvSpPr txBox="1"/>
          <p:nvPr/>
        </p:nvSpPr>
        <p:spPr>
          <a:xfrm>
            <a:off x="6577300" y="493925"/>
            <a:ext cx="1527900" cy="962400"/>
          </a:xfrm>
          <a:prstGeom prst="rect">
            <a:avLst/>
          </a:prstGeom>
          <a:solidFill>
            <a:srgbClr val="FFFF00"/>
          </a:solidFill>
          <a:ln cap="flat" cmpd="sng" w="19050">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1" i="0" lang="en" sz="1800" u="none" cap="none" strike="noStrike">
                <a:solidFill>
                  <a:srgbClr val="000000"/>
                </a:solidFill>
                <a:latin typeface="Arial"/>
                <a:ea typeface="Arial"/>
                <a:cs typeface="Arial"/>
                <a:sym typeface="Arial"/>
              </a:rPr>
              <a:t>Page 22 of Student Notebook</a:t>
            </a:r>
            <a:endParaRPr b="1" i="0" sz="1800" u="none" cap="none" strike="noStrike">
              <a:solidFill>
                <a:srgbClr val="000000"/>
              </a:solidFill>
              <a:latin typeface="Arial"/>
              <a:ea typeface="Arial"/>
              <a:cs typeface="Arial"/>
              <a:sym typeface="Arial"/>
            </a:endParaRPr>
          </a:p>
        </p:txBody>
      </p:sp>
      <p:sp>
        <p:nvSpPr>
          <p:cNvPr id="654" name="Google Shape;654;p49"/>
          <p:cNvSpPr txBox="1"/>
          <p:nvPr/>
        </p:nvSpPr>
        <p:spPr>
          <a:xfrm>
            <a:off x="180371" y="6479972"/>
            <a:ext cx="8783400" cy="10569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 sz="800" u="none" cap="none" strike="noStrike">
                <a:solidFill>
                  <a:srgbClr val="000000"/>
                </a:solidFill>
                <a:latin typeface="Arial"/>
                <a:ea typeface="Arial"/>
                <a:cs typeface="Arial"/>
                <a:sym typeface="Arial"/>
              </a:rPr>
              <a:t>© SRI International, Digital Promise,  University of Virginia, and  </a:t>
            </a:r>
            <a:r>
              <a:rPr lang="en" sz="800">
                <a:solidFill>
                  <a:schemeClr val="dk1"/>
                </a:solidFill>
              </a:rPr>
              <a:t>Vanderbilt University  </a:t>
            </a:r>
            <a:r>
              <a:rPr b="0" i="0" lang="en" sz="800" u="none" cap="none" strike="noStrike">
                <a:solidFill>
                  <a:srgbClr val="000000"/>
                </a:solidFill>
                <a:latin typeface="Arial"/>
                <a:ea typeface="Arial"/>
                <a:cs typeface="Arial"/>
                <a:sym typeface="Arial"/>
              </a:rPr>
              <a:t>2022. This work is licensed under CC BY-NC-SA 4.0 license. </a:t>
            </a:r>
            <a:endParaRPr/>
          </a:p>
          <a:p>
            <a:pPr indent="0" lvl="0" marL="0" marR="0" rtl="0" algn="l">
              <a:lnSpc>
                <a:spcPct val="100000"/>
              </a:lnSpc>
              <a:spcBef>
                <a:spcPts val="0"/>
              </a:spcBef>
              <a:spcAft>
                <a:spcPts val="0"/>
              </a:spcAft>
              <a:buNone/>
            </a:pPr>
            <a:r>
              <a:rPr b="0" i="0" lang="en" sz="800" u="none" cap="none" strike="noStrike">
                <a:solidFill>
                  <a:srgbClr val="000000"/>
                </a:solidFill>
                <a:latin typeface="Arial"/>
                <a:ea typeface="Arial"/>
                <a:cs typeface="Arial"/>
                <a:sym typeface="Arial"/>
              </a:rPr>
              <a:t>To view a copy of this license, visit </a:t>
            </a:r>
            <a:r>
              <a:rPr b="0" i="0" lang="en" sz="800" u="sng" cap="none" strike="noStrike">
                <a:solidFill>
                  <a:schemeClr val="hlink"/>
                </a:solidFill>
                <a:latin typeface="Arial"/>
                <a:ea typeface="Arial"/>
                <a:cs typeface="Arial"/>
                <a:sym typeface="Arial"/>
                <a:hlinkClick r:id="rId4"/>
              </a:rPr>
              <a:t>https://creativecommons.org/licenses/by-nc-sa/4.0/</a:t>
            </a:r>
            <a:r>
              <a:rPr b="0" i="0" lang="en" sz="800" u="none" cap="none" strike="noStrike">
                <a:solidFill>
                  <a:srgbClr val="000000"/>
                </a:solidFill>
                <a:latin typeface="Arial"/>
                <a:ea typeface="Arial"/>
                <a:cs typeface="Arial"/>
                <a:sym typeface="Arial"/>
              </a:rPr>
              <a:t> </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8" name="Shape 248"/>
        <p:cNvGrpSpPr/>
        <p:nvPr/>
      </p:nvGrpSpPr>
      <p:grpSpPr>
        <a:xfrm>
          <a:off x="0" y="0"/>
          <a:ext cx="0" cy="0"/>
          <a:chOff x="0" y="0"/>
          <a:chExt cx="0" cy="0"/>
        </a:xfrm>
      </p:grpSpPr>
      <p:pic>
        <p:nvPicPr>
          <p:cNvPr descr="maxresdefault.jpg" id="249" name="Google Shape;249;p5"/>
          <p:cNvPicPr preferRelativeResize="0"/>
          <p:nvPr/>
        </p:nvPicPr>
        <p:blipFill rotWithShape="1">
          <a:blip r:embed="rId3">
            <a:alphaModFix/>
          </a:blip>
          <a:srcRect b="0" l="0" r="0" t="0"/>
          <a:stretch/>
        </p:blipFill>
        <p:spPr>
          <a:xfrm>
            <a:off x="381000" y="4419600"/>
            <a:ext cx="3295500" cy="2058000"/>
          </a:xfrm>
          <a:prstGeom prst="rect">
            <a:avLst/>
          </a:prstGeom>
          <a:noFill/>
          <a:ln>
            <a:noFill/>
          </a:ln>
        </p:spPr>
      </p:pic>
      <p:sp>
        <p:nvSpPr>
          <p:cNvPr id="250" name="Google Shape;250;p5"/>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SzPts val="1400"/>
              <a:buNone/>
            </a:pPr>
            <a:r>
              <a:rPr b="0" i="0" lang="en" sz="4400" u="none" cap="none" strike="noStrike">
                <a:solidFill>
                  <a:schemeClr val="dk1"/>
                </a:solidFill>
                <a:latin typeface="Calibri"/>
                <a:ea typeface="Calibri"/>
                <a:cs typeface="Calibri"/>
                <a:sym typeface="Calibri"/>
              </a:rPr>
              <a:t>What is engineering?</a:t>
            </a:r>
            <a:endParaRPr b="0" i="0" sz="4400" u="none" cap="none" strike="noStrike">
              <a:solidFill>
                <a:schemeClr val="dk1"/>
              </a:solidFill>
              <a:latin typeface="Calibri"/>
              <a:ea typeface="Calibri"/>
              <a:cs typeface="Calibri"/>
              <a:sym typeface="Calibri"/>
            </a:endParaRPr>
          </a:p>
        </p:txBody>
      </p:sp>
      <p:sp>
        <p:nvSpPr>
          <p:cNvPr id="251" name="Google Shape;251;p5"/>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 sz="1200" u="none" cap="none" strike="noStrike">
                <a:solidFill>
                  <a:srgbClr val="888888"/>
                </a:solidFill>
                <a:latin typeface="Arial"/>
                <a:ea typeface="Arial"/>
                <a:cs typeface="Arial"/>
                <a:sym typeface="Arial"/>
              </a:rPr>
              <a:t>‹#›</a:t>
            </a:fld>
            <a:endParaRPr b="0" i="0" sz="1200" u="none" cap="none" strike="noStrike">
              <a:solidFill>
                <a:srgbClr val="888888"/>
              </a:solidFill>
              <a:latin typeface="Arial"/>
              <a:ea typeface="Arial"/>
              <a:cs typeface="Arial"/>
              <a:sym typeface="Arial"/>
            </a:endParaRPr>
          </a:p>
        </p:txBody>
      </p:sp>
      <p:sp>
        <p:nvSpPr>
          <p:cNvPr id="252" name="Google Shape;252;p5"/>
          <p:cNvSpPr txBox="1"/>
          <p:nvPr>
            <p:ph idx="1" type="body"/>
          </p:nvPr>
        </p:nvSpPr>
        <p:spPr>
          <a:xfrm>
            <a:off x="457200" y="1600200"/>
            <a:ext cx="8229600" cy="45261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3200"/>
              <a:buFont typeface="Arial"/>
              <a:buNone/>
            </a:pPr>
            <a:r>
              <a:rPr lang="en"/>
              <a:t>Not just this</a:t>
            </a:r>
            <a:r>
              <a:rPr b="0" i="0" lang="en" sz="3200" u="none" cap="none" strike="noStrike">
                <a:solidFill>
                  <a:schemeClr val="dk1"/>
                </a:solidFill>
                <a:latin typeface="Calibri"/>
                <a:ea typeface="Calibri"/>
                <a:cs typeface="Calibri"/>
                <a:sym typeface="Calibri"/>
              </a:rPr>
              <a:t>:					</a:t>
            </a:r>
            <a:r>
              <a:rPr lang="en"/>
              <a:t>But also this</a:t>
            </a:r>
            <a:r>
              <a:rPr b="0" i="0" lang="en" sz="3200" u="none" cap="none" strike="noStrike">
                <a:solidFill>
                  <a:schemeClr val="dk1"/>
                </a:solidFill>
                <a:latin typeface="Calibri"/>
                <a:ea typeface="Calibri"/>
                <a:cs typeface="Calibri"/>
                <a:sym typeface="Calibri"/>
              </a:rPr>
              <a:t>:</a:t>
            </a:r>
            <a:endParaRPr b="0" i="0" sz="3200" u="none" cap="none" strike="noStrike">
              <a:solidFill>
                <a:schemeClr val="dk1"/>
              </a:solidFill>
              <a:latin typeface="Calibri"/>
              <a:ea typeface="Calibri"/>
              <a:cs typeface="Calibri"/>
              <a:sym typeface="Calibri"/>
            </a:endParaRPr>
          </a:p>
        </p:txBody>
      </p:sp>
      <p:pic>
        <p:nvPicPr>
          <p:cNvPr descr="jd-transparent.png" id="253" name="Google Shape;253;p5"/>
          <p:cNvPicPr preferRelativeResize="0"/>
          <p:nvPr/>
        </p:nvPicPr>
        <p:blipFill rotWithShape="1">
          <a:blip r:embed="rId4">
            <a:alphaModFix/>
          </a:blip>
          <a:srcRect b="0" l="0" r="0" t="0"/>
          <a:stretch/>
        </p:blipFill>
        <p:spPr>
          <a:xfrm>
            <a:off x="762000" y="2057400"/>
            <a:ext cx="2286000" cy="2286000"/>
          </a:xfrm>
          <a:prstGeom prst="rect">
            <a:avLst/>
          </a:prstGeom>
          <a:noFill/>
          <a:ln>
            <a:noFill/>
          </a:ln>
        </p:spPr>
      </p:pic>
      <p:pic>
        <p:nvPicPr>
          <p:cNvPr descr="images.jpeg" id="254" name="Google Shape;254;p5"/>
          <p:cNvPicPr preferRelativeResize="0"/>
          <p:nvPr/>
        </p:nvPicPr>
        <p:blipFill rotWithShape="1">
          <a:blip r:embed="rId5">
            <a:alphaModFix/>
          </a:blip>
          <a:srcRect b="0" l="0" r="0" t="0"/>
          <a:stretch/>
        </p:blipFill>
        <p:spPr>
          <a:xfrm>
            <a:off x="6450511" y="2209800"/>
            <a:ext cx="2711700" cy="2259600"/>
          </a:xfrm>
          <a:prstGeom prst="rect">
            <a:avLst/>
          </a:prstGeom>
          <a:noFill/>
          <a:ln>
            <a:noFill/>
          </a:ln>
        </p:spPr>
      </p:pic>
      <p:pic>
        <p:nvPicPr>
          <p:cNvPr descr="MAC_pink_lipstick_(1).jpg" id="255" name="Google Shape;255;p5"/>
          <p:cNvPicPr preferRelativeResize="0"/>
          <p:nvPr/>
        </p:nvPicPr>
        <p:blipFill rotWithShape="1">
          <a:blip r:embed="rId6">
            <a:alphaModFix/>
          </a:blip>
          <a:srcRect b="5649" l="33860" r="30373" t="7971"/>
          <a:stretch/>
        </p:blipFill>
        <p:spPr>
          <a:xfrm>
            <a:off x="5638800" y="2209800"/>
            <a:ext cx="816300" cy="2830200"/>
          </a:xfrm>
          <a:prstGeom prst="rect">
            <a:avLst/>
          </a:prstGeom>
          <a:noFill/>
          <a:ln>
            <a:noFill/>
          </a:ln>
        </p:spPr>
      </p:pic>
      <p:pic>
        <p:nvPicPr>
          <p:cNvPr descr="biomedical engineering.jpg" id="256" name="Google Shape;256;p5"/>
          <p:cNvPicPr preferRelativeResize="0"/>
          <p:nvPr/>
        </p:nvPicPr>
        <p:blipFill rotWithShape="1">
          <a:blip r:embed="rId7">
            <a:alphaModFix/>
          </a:blip>
          <a:srcRect b="0" l="0" r="0" t="0"/>
          <a:stretch/>
        </p:blipFill>
        <p:spPr>
          <a:xfrm>
            <a:off x="5257800" y="4648200"/>
            <a:ext cx="3554400" cy="1989300"/>
          </a:xfrm>
          <a:prstGeom prst="rect">
            <a:avLst/>
          </a:prstGeom>
          <a:noFill/>
          <a:ln>
            <a:noFill/>
          </a:ln>
        </p:spPr>
      </p:pic>
      <p:pic>
        <p:nvPicPr>
          <p:cNvPr descr="14284027.jpeg" id="257" name="Google Shape;257;p5"/>
          <p:cNvPicPr preferRelativeResize="0"/>
          <p:nvPr/>
        </p:nvPicPr>
        <p:blipFill rotWithShape="1">
          <a:blip r:embed="rId8">
            <a:alphaModFix/>
          </a:blip>
          <a:srcRect b="0" l="25213" r="24217" t="0"/>
          <a:stretch/>
        </p:blipFill>
        <p:spPr>
          <a:xfrm>
            <a:off x="4419600" y="2743200"/>
            <a:ext cx="1288200" cy="2547300"/>
          </a:xfrm>
          <a:prstGeom prst="rect">
            <a:avLst/>
          </a:prstGeom>
          <a:noFill/>
          <a:ln>
            <a:noFill/>
          </a:ln>
        </p:spPr>
      </p:pic>
      <p:sp>
        <p:nvSpPr>
          <p:cNvPr id="258" name="Google Shape;258;p5"/>
          <p:cNvSpPr txBox="1"/>
          <p:nvPr/>
        </p:nvSpPr>
        <p:spPr>
          <a:xfrm>
            <a:off x="180371" y="6479972"/>
            <a:ext cx="8783400" cy="10569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 sz="800" u="none" cap="none" strike="noStrike">
                <a:solidFill>
                  <a:srgbClr val="000000"/>
                </a:solidFill>
                <a:latin typeface="Arial"/>
                <a:ea typeface="Arial"/>
                <a:cs typeface="Arial"/>
                <a:sym typeface="Arial"/>
              </a:rPr>
              <a:t>© SRI International, Digital Promise,  University of Virginia, and  </a:t>
            </a:r>
            <a:r>
              <a:rPr lang="en" sz="800">
                <a:solidFill>
                  <a:schemeClr val="dk1"/>
                </a:solidFill>
              </a:rPr>
              <a:t>Vanderbilt University  </a:t>
            </a:r>
            <a:r>
              <a:rPr b="0" i="0" lang="en" sz="800" u="none" cap="none" strike="noStrike">
                <a:solidFill>
                  <a:srgbClr val="000000"/>
                </a:solidFill>
                <a:latin typeface="Arial"/>
                <a:ea typeface="Arial"/>
                <a:cs typeface="Arial"/>
                <a:sym typeface="Arial"/>
              </a:rPr>
              <a:t>2022. This work is licensed under CC BY-NC-SA 4.0 license. </a:t>
            </a:r>
            <a:endParaRPr/>
          </a:p>
          <a:p>
            <a:pPr indent="0" lvl="0" marL="0" marR="0" rtl="0" algn="l">
              <a:lnSpc>
                <a:spcPct val="100000"/>
              </a:lnSpc>
              <a:spcBef>
                <a:spcPts val="0"/>
              </a:spcBef>
              <a:spcAft>
                <a:spcPts val="0"/>
              </a:spcAft>
              <a:buNone/>
            </a:pPr>
            <a:r>
              <a:rPr b="0" i="0" lang="en" sz="800" u="none" cap="none" strike="noStrike">
                <a:solidFill>
                  <a:srgbClr val="000000"/>
                </a:solidFill>
                <a:latin typeface="Arial"/>
                <a:ea typeface="Arial"/>
                <a:cs typeface="Arial"/>
                <a:sym typeface="Arial"/>
              </a:rPr>
              <a:t>To view a copy of this license, visit </a:t>
            </a:r>
            <a:r>
              <a:rPr b="0" i="0" lang="en" sz="800" u="sng" cap="none" strike="noStrike">
                <a:solidFill>
                  <a:schemeClr val="hlink"/>
                </a:solidFill>
                <a:latin typeface="Arial"/>
                <a:ea typeface="Arial"/>
                <a:cs typeface="Arial"/>
                <a:sym typeface="Arial"/>
                <a:hlinkClick r:id="rId9"/>
              </a:rPr>
              <a:t>https://creativecommons.org/licenses/by-nc-sa/4.0/</a:t>
            </a:r>
            <a:r>
              <a:rPr b="0" i="0" lang="en" sz="800" u="none" cap="none" strike="noStrike">
                <a:solidFill>
                  <a:srgbClr val="000000"/>
                </a:solidFill>
                <a:latin typeface="Arial"/>
                <a:ea typeface="Arial"/>
                <a:cs typeface="Arial"/>
                <a:sym typeface="Arial"/>
              </a:rPr>
              <a:t> </a:t>
            </a:r>
            <a:endParaRP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8" name="Shape 658"/>
        <p:cNvGrpSpPr/>
        <p:nvPr/>
      </p:nvGrpSpPr>
      <p:grpSpPr>
        <a:xfrm>
          <a:off x="0" y="0"/>
          <a:ext cx="0" cy="0"/>
          <a:chOff x="0" y="0"/>
          <a:chExt cx="0" cy="0"/>
        </a:xfrm>
      </p:grpSpPr>
      <p:sp>
        <p:nvSpPr>
          <p:cNvPr id="659" name="Google Shape;659;p50"/>
          <p:cNvSpPr txBox="1"/>
          <p:nvPr>
            <p:ph idx="12" type="sldNum"/>
          </p:nvPr>
        </p:nvSpPr>
        <p:spPr>
          <a:xfrm>
            <a:off x="8472458" y="6217622"/>
            <a:ext cx="548700" cy="5247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SzPts val="1000"/>
              <a:buNone/>
            </a:pPr>
            <a:fld id="{00000000-1234-1234-1234-123412341234}" type="slidenum">
              <a:rPr lang="en"/>
              <a:t>‹#›</a:t>
            </a:fld>
            <a:endParaRPr/>
          </a:p>
        </p:txBody>
      </p:sp>
      <p:pic>
        <p:nvPicPr>
          <p:cNvPr id="660" name="Google Shape;660;p50"/>
          <p:cNvPicPr preferRelativeResize="0"/>
          <p:nvPr/>
        </p:nvPicPr>
        <p:blipFill rotWithShape="1">
          <a:blip r:embed="rId3">
            <a:alphaModFix/>
          </a:blip>
          <a:srcRect b="0" l="0" r="0" t="0"/>
          <a:stretch/>
        </p:blipFill>
        <p:spPr>
          <a:xfrm>
            <a:off x="152400" y="152400"/>
            <a:ext cx="5128540" cy="4835227"/>
          </a:xfrm>
          <a:prstGeom prst="rect">
            <a:avLst/>
          </a:prstGeom>
          <a:noFill/>
          <a:ln>
            <a:noFill/>
          </a:ln>
        </p:spPr>
      </p:pic>
      <p:pic>
        <p:nvPicPr>
          <p:cNvPr id="661" name="Google Shape;661;p50"/>
          <p:cNvPicPr preferRelativeResize="0"/>
          <p:nvPr/>
        </p:nvPicPr>
        <p:blipFill rotWithShape="1">
          <a:blip r:embed="rId4">
            <a:alphaModFix/>
          </a:blip>
          <a:srcRect b="0" l="0" r="0" t="0"/>
          <a:stretch/>
        </p:blipFill>
        <p:spPr>
          <a:xfrm>
            <a:off x="3836125" y="4767300"/>
            <a:ext cx="5071101" cy="1287900"/>
          </a:xfrm>
          <a:prstGeom prst="rect">
            <a:avLst/>
          </a:prstGeom>
          <a:noFill/>
          <a:ln>
            <a:noFill/>
          </a:ln>
        </p:spPr>
      </p:pic>
      <p:sp>
        <p:nvSpPr>
          <p:cNvPr id="662" name="Google Shape;662;p50"/>
          <p:cNvSpPr txBox="1"/>
          <p:nvPr/>
        </p:nvSpPr>
        <p:spPr>
          <a:xfrm>
            <a:off x="6577300" y="493925"/>
            <a:ext cx="1527900" cy="962400"/>
          </a:xfrm>
          <a:prstGeom prst="rect">
            <a:avLst/>
          </a:prstGeom>
          <a:solidFill>
            <a:srgbClr val="FFFF00"/>
          </a:solidFill>
          <a:ln cap="flat" cmpd="sng" w="19050">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1" i="0" lang="en" sz="1800" u="none" cap="none" strike="noStrike">
                <a:solidFill>
                  <a:srgbClr val="000000"/>
                </a:solidFill>
                <a:latin typeface="Arial"/>
                <a:ea typeface="Arial"/>
                <a:cs typeface="Arial"/>
                <a:sym typeface="Arial"/>
              </a:rPr>
              <a:t>Page 23 of Student Notebook</a:t>
            </a:r>
            <a:endParaRPr b="1" i="0" sz="1800" u="none" cap="none" strike="noStrike">
              <a:solidFill>
                <a:srgbClr val="000000"/>
              </a:solidFill>
              <a:latin typeface="Arial"/>
              <a:ea typeface="Arial"/>
              <a:cs typeface="Arial"/>
              <a:sym typeface="Arial"/>
            </a:endParaRPr>
          </a:p>
        </p:txBody>
      </p:sp>
      <p:sp>
        <p:nvSpPr>
          <p:cNvPr id="663" name="Google Shape;663;p50"/>
          <p:cNvSpPr txBox="1"/>
          <p:nvPr/>
        </p:nvSpPr>
        <p:spPr>
          <a:xfrm>
            <a:off x="180371" y="6479972"/>
            <a:ext cx="8783400" cy="10569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 sz="800" u="none" cap="none" strike="noStrike">
                <a:solidFill>
                  <a:srgbClr val="000000"/>
                </a:solidFill>
                <a:latin typeface="Arial"/>
                <a:ea typeface="Arial"/>
                <a:cs typeface="Arial"/>
                <a:sym typeface="Arial"/>
              </a:rPr>
              <a:t>© SRI International, Digital Promise,  University of Virginia, and  </a:t>
            </a:r>
            <a:r>
              <a:rPr lang="en" sz="800">
                <a:solidFill>
                  <a:schemeClr val="dk1"/>
                </a:solidFill>
              </a:rPr>
              <a:t>Vanderbilt University  </a:t>
            </a:r>
            <a:r>
              <a:rPr b="0" i="0" lang="en" sz="800" u="none" cap="none" strike="noStrike">
                <a:solidFill>
                  <a:srgbClr val="000000"/>
                </a:solidFill>
                <a:latin typeface="Arial"/>
                <a:ea typeface="Arial"/>
                <a:cs typeface="Arial"/>
                <a:sym typeface="Arial"/>
              </a:rPr>
              <a:t>2022. This work is licensed under CC BY-NC-SA 4.0 license. </a:t>
            </a:r>
            <a:endParaRPr/>
          </a:p>
          <a:p>
            <a:pPr indent="0" lvl="0" marL="0" marR="0" rtl="0" algn="l">
              <a:lnSpc>
                <a:spcPct val="100000"/>
              </a:lnSpc>
              <a:spcBef>
                <a:spcPts val="0"/>
              </a:spcBef>
              <a:spcAft>
                <a:spcPts val="0"/>
              </a:spcAft>
              <a:buNone/>
            </a:pPr>
            <a:r>
              <a:rPr b="0" i="0" lang="en" sz="800" u="none" cap="none" strike="noStrike">
                <a:solidFill>
                  <a:srgbClr val="000000"/>
                </a:solidFill>
                <a:latin typeface="Arial"/>
                <a:ea typeface="Arial"/>
                <a:cs typeface="Arial"/>
                <a:sym typeface="Arial"/>
              </a:rPr>
              <a:t>To view a copy of this license, visit </a:t>
            </a:r>
            <a:r>
              <a:rPr b="0" i="0" lang="en" sz="800" u="sng" cap="none" strike="noStrike">
                <a:solidFill>
                  <a:schemeClr val="hlink"/>
                </a:solidFill>
                <a:latin typeface="Arial"/>
                <a:ea typeface="Arial"/>
                <a:cs typeface="Arial"/>
                <a:sym typeface="Arial"/>
                <a:hlinkClick r:id="rId5"/>
              </a:rPr>
              <a:t>https://creativecommons.org/licenses/by-nc-sa/4.0/</a:t>
            </a:r>
            <a:r>
              <a:rPr b="0" i="0" lang="en" sz="800" u="none" cap="none" strike="noStrike">
                <a:solidFill>
                  <a:srgbClr val="000000"/>
                </a:solidFill>
                <a:latin typeface="Arial"/>
                <a:ea typeface="Arial"/>
                <a:cs typeface="Arial"/>
                <a:sym typeface="Arial"/>
              </a:rPr>
              <a:t> </a:t>
            </a:r>
            <a:endParaRP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7" name="Shape 667"/>
        <p:cNvGrpSpPr/>
        <p:nvPr/>
      </p:nvGrpSpPr>
      <p:grpSpPr>
        <a:xfrm>
          <a:off x="0" y="0"/>
          <a:ext cx="0" cy="0"/>
          <a:chOff x="0" y="0"/>
          <a:chExt cx="0" cy="0"/>
        </a:xfrm>
      </p:grpSpPr>
      <p:pic>
        <p:nvPicPr>
          <p:cNvPr id="668" name="Google Shape;668;p51"/>
          <p:cNvPicPr preferRelativeResize="0"/>
          <p:nvPr/>
        </p:nvPicPr>
        <p:blipFill rotWithShape="1">
          <a:blip r:embed="rId3">
            <a:alphaModFix/>
          </a:blip>
          <a:srcRect b="-1989" l="1916" r="17876" t="1990"/>
          <a:stretch/>
        </p:blipFill>
        <p:spPr>
          <a:xfrm>
            <a:off x="1927738" y="1451850"/>
            <a:ext cx="5288524" cy="4944974"/>
          </a:xfrm>
          <a:prstGeom prst="rect">
            <a:avLst/>
          </a:prstGeom>
          <a:noFill/>
          <a:ln>
            <a:noFill/>
          </a:ln>
        </p:spPr>
      </p:pic>
      <p:sp>
        <p:nvSpPr>
          <p:cNvPr id="669" name="Google Shape;669;p51"/>
          <p:cNvSpPr txBox="1"/>
          <p:nvPr>
            <p:ph type="title"/>
          </p:nvPr>
        </p:nvSpPr>
        <p:spPr>
          <a:xfrm>
            <a:off x="311700" y="593367"/>
            <a:ext cx="8520600" cy="7635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3600"/>
              <a:buNone/>
            </a:pPr>
            <a:r>
              <a:rPr lang="en"/>
              <a:t>Walker Upper Elementary</a:t>
            </a:r>
            <a:endParaRPr/>
          </a:p>
        </p:txBody>
      </p:sp>
      <p:sp>
        <p:nvSpPr>
          <p:cNvPr id="670" name="Google Shape;670;p51"/>
          <p:cNvSpPr txBox="1"/>
          <p:nvPr>
            <p:ph idx="12" type="sldNum"/>
          </p:nvPr>
        </p:nvSpPr>
        <p:spPr>
          <a:xfrm>
            <a:off x="8472458" y="6217622"/>
            <a:ext cx="548700" cy="5247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SzPts val="1000"/>
              <a:buNone/>
            </a:pPr>
            <a:fld id="{00000000-1234-1234-1234-123412341234}" type="slidenum">
              <a:rPr lang="en"/>
              <a:t>‹#›</a:t>
            </a:fld>
            <a:endParaRPr/>
          </a:p>
        </p:txBody>
      </p:sp>
      <p:sp>
        <p:nvSpPr>
          <p:cNvPr id="671" name="Google Shape;671;p51"/>
          <p:cNvSpPr txBox="1"/>
          <p:nvPr/>
        </p:nvSpPr>
        <p:spPr>
          <a:xfrm>
            <a:off x="180371" y="6479972"/>
            <a:ext cx="8783400" cy="10569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 sz="800" u="none" cap="none" strike="noStrike">
                <a:solidFill>
                  <a:srgbClr val="000000"/>
                </a:solidFill>
                <a:latin typeface="Arial"/>
                <a:ea typeface="Arial"/>
                <a:cs typeface="Arial"/>
                <a:sym typeface="Arial"/>
              </a:rPr>
              <a:t>© SRI International, Digital Promise,  University of Virginia, and  </a:t>
            </a:r>
            <a:r>
              <a:rPr lang="en" sz="800">
                <a:solidFill>
                  <a:schemeClr val="dk1"/>
                </a:solidFill>
              </a:rPr>
              <a:t>Vanderbilt University  </a:t>
            </a:r>
            <a:r>
              <a:rPr b="0" i="0" lang="en" sz="800" u="none" cap="none" strike="noStrike">
                <a:solidFill>
                  <a:srgbClr val="000000"/>
                </a:solidFill>
                <a:latin typeface="Arial"/>
                <a:ea typeface="Arial"/>
                <a:cs typeface="Arial"/>
                <a:sym typeface="Arial"/>
              </a:rPr>
              <a:t>2022. This work is licensed under CC BY-NC-SA 4.0 license. </a:t>
            </a:r>
            <a:endParaRPr/>
          </a:p>
          <a:p>
            <a:pPr indent="0" lvl="0" marL="0" marR="0" rtl="0" algn="l">
              <a:lnSpc>
                <a:spcPct val="100000"/>
              </a:lnSpc>
              <a:spcBef>
                <a:spcPts val="0"/>
              </a:spcBef>
              <a:spcAft>
                <a:spcPts val="0"/>
              </a:spcAft>
              <a:buNone/>
            </a:pPr>
            <a:r>
              <a:rPr b="0" i="0" lang="en" sz="800" u="none" cap="none" strike="noStrike">
                <a:solidFill>
                  <a:srgbClr val="000000"/>
                </a:solidFill>
                <a:latin typeface="Arial"/>
                <a:ea typeface="Arial"/>
                <a:cs typeface="Arial"/>
                <a:sym typeface="Arial"/>
              </a:rPr>
              <a:t>To view a copy of this license, visit </a:t>
            </a:r>
            <a:r>
              <a:rPr b="0" i="0" lang="en" sz="800" u="sng" cap="none" strike="noStrike">
                <a:solidFill>
                  <a:schemeClr val="hlink"/>
                </a:solidFill>
                <a:latin typeface="Arial"/>
                <a:ea typeface="Arial"/>
                <a:cs typeface="Arial"/>
                <a:sym typeface="Arial"/>
                <a:hlinkClick r:id="rId4"/>
              </a:rPr>
              <a:t>https://creativecommons.org/licenses/by-nc-sa/4.0/</a:t>
            </a:r>
            <a:r>
              <a:rPr b="0" i="0" lang="en" sz="800" u="none" cap="none" strike="noStrike">
                <a:solidFill>
                  <a:srgbClr val="000000"/>
                </a:solidFill>
                <a:latin typeface="Arial"/>
                <a:ea typeface="Arial"/>
                <a:cs typeface="Arial"/>
                <a:sym typeface="Arial"/>
              </a:rPr>
              <a:t> </a:t>
            </a:r>
            <a:endParaRPr/>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5" name="Shape 675"/>
        <p:cNvGrpSpPr/>
        <p:nvPr/>
      </p:nvGrpSpPr>
      <p:grpSpPr>
        <a:xfrm>
          <a:off x="0" y="0"/>
          <a:ext cx="0" cy="0"/>
          <a:chOff x="0" y="0"/>
          <a:chExt cx="0" cy="0"/>
        </a:xfrm>
      </p:grpSpPr>
      <p:sp>
        <p:nvSpPr>
          <p:cNvPr id="676" name="Google Shape;676;p52"/>
          <p:cNvSpPr txBox="1"/>
          <p:nvPr>
            <p:ph type="title"/>
          </p:nvPr>
        </p:nvSpPr>
        <p:spPr>
          <a:xfrm>
            <a:off x="311700" y="676325"/>
            <a:ext cx="8520600" cy="11223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500"/>
              </a:spcAft>
              <a:buClr>
                <a:schemeClr val="dk1"/>
              </a:buClr>
              <a:buSzPts val="1100"/>
              <a:buFont typeface="Arial"/>
              <a:buNone/>
            </a:pPr>
            <a:r>
              <a:rPr b="1" lang="en" sz="3000"/>
              <a:t>Closing Question: Why do we need a computer model to test our design?</a:t>
            </a:r>
            <a:endParaRPr sz="3000"/>
          </a:p>
        </p:txBody>
      </p:sp>
      <p:sp>
        <p:nvSpPr>
          <p:cNvPr id="677" name="Google Shape;677;p52"/>
          <p:cNvSpPr txBox="1"/>
          <p:nvPr>
            <p:ph idx="12" type="sldNum"/>
          </p:nvPr>
        </p:nvSpPr>
        <p:spPr>
          <a:xfrm>
            <a:off x="8472458" y="6217622"/>
            <a:ext cx="548700" cy="5247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SzPts val="1000"/>
              <a:buNone/>
            </a:pPr>
            <a:fld id="{00000000-1234-1234-1234-123412341234}" type="slidenum">
              <a:rPr lang="en"/>
              <a:t>‹#›</a:t>
            </a:fld>
            <a:endParaRPr/>
          </a:p>
        </p:txBody>
      </p:sp>
      <p:sp>
        <p:nvSpPr>
          <p:cNvPr id="678" name="Google Shape;678;p52"/>
          <p:cNvSpPr txBox="1"/>
          <p:nvPr/>
        </p:nvSpPr>
        <p:spPr>
          <a:xfrm>
            <a:off x="180371" y="6479972"/>
            <a:ext cx="8783400" cy="10569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 sz="800" u="none" cap="none" strike="noStrike">
                <a:solidFill>
                  <a:srgbClr val="000000"/>
                </a:solidFill>
                <a:latin typeface="Arial"/>
                <a:ea typeface="Arial"/>
                <a:cs typeface="Arial"/>
                <a:sym typeface="Arial"/>
              </a:rPr>
              <a:t>© SRI International, Digital Promise,  University of Virginia, and  </a:t>
            </a:r>
            <a:r>
              <a:rPr lang="en" sz="800">
                <a:solidFill>
                  <a:schemeClr val="dk1"/>
                </a:solidFill>
              </a:rPr>
              <a:t>Vanderbilt University  </a:t>
            </a:r>
            <a:r>
              <a:rPr b="0" i="0" lang="en" sz="800" u="none" cap="none" strike="noStrike">
                <a:solidFill>
                  <a:srgbClr val="000000"/>
                </a:solidFill>
                <a:latin typeface="Arial"/>
                <a:ea typeface="Arial"/>
                <a:cs typeface="Arial"/>
                <a:sym typeface="Arial"/>
              </a:rPr>
              <a:t>2022. This work is licensed under CC BY-NC-SA 4.0 license. </a:t>
            </a:r>
            <a:endParaRPr/>
          </a:p>
          <a:p>
            <a:pPr indent="0" lvl="0" marL="0" marR="0" rtl="0" algn="l">
              <a:lnSpc>
                <a:spcPct val="100000"/>
              </a:lnSpc>
              <a:spcBef>
                <a:spcPts val="0"/>
              </a:spcBef>
              <a:spcAft>
                <a:spcPts val="0"/>
              </a:spcAft>
              <a:buNone/>
            </a:pPr>
            <a:r>
              <a:rPr b="0" i="0" lang="en" sz="800" u="none" cap="none" strike="noStrike">
                <a:solidFill>
                  <a:srgbClr val="000000"/>
                </a:solidFill>
                <a:latin typeface="Arial"/>
                <a:ea typeface="Arial"/>
                <a:cs typeface="Arial"/>
                <a:sym typeface="Arial"/>
              </a:rPr>
              <a:t>To view a copy of this license, visit </a:t>
            </a:r>
            <a:r>
              <a:rPr b="0" i="0" lang="en" sz="800" u="sng" cap="none" strike="noStrike">
                <a:solidFill>
                  <a:schemeClr val="hlink"/>
                </a:solidFill>
                <a:latin typeface="Arial"/>
                <a:ea typeface="Arial"/>
                <a:cs typeface="Arial"/>
                <a:sym typeface="Arial"/>
                <a:hlinkClick r:id="rId3"/>
              </a:rPr>
              <a:t>https://creativecommons.org/licenses/by-nc-sa/4.0/</a:t>
            </a:r>
            <a:r>
              <a:rPr b="0" i="0" lang="en" sz="800" u="none" cap="none" strike="noStrike">
                <a:solidFill>
                  <a:srgbClr val="000000"/>
                </a:solidFill>
                <a:latin typeface="Arial"/>
                <a:ea typeface="Arial"/>
                <a:cs typeface="Arial"/>
                <a:sym typeface="Arial"/>
              </a:rPr>
              <a:t> </a:t>
            </a:r>
            <a:endParaRPr/>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2" name="Shape 682"/>
        <p:cNvGrpSpPr/>
        <p:nvPr/>
      </p:nvGrpSpPr>
      <p:grpSpPr>
        <a:xfrm>
          <a:off x="0" y="0"/>
          <a:ext cx="0" cy="0"/>
          <a:chOff x="0" y="0"/>
          <a:chExt cx="0" cy="0"/>
        </a:xfrm>
      </p:grpSpPr>
      <p:sp>
        <p:nvSpPr>
          <p:cNvPr id="683" name="Google Shape;683;p53"/>
          <p:cNvSpPr txBox="1"/>
          <p:nvPr>
            <p:ph type="title"/>
          </p:nvPr>
        </p:nvSpPr>
        <p:spPr>
          <a:xfrm>
            <a:off x="311700" y="2029600"/>
            <a:ext cx="8520600" cy="11223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3600"/>
              <a:buNone/>
            </a:pPr>
            <a:r>
              <a:rPr b="1" lang="en"/>
              <a:t>Lesson 7:</a:t>
            </a:r>
            <a:endParaRPr b="1"/>
          </a:p>
          <a:p>
            <a:pPr indent="0" lvl="0" marL="0" rtl="0" algn="ctr">
              <a:lnSpc>
                <a:spcPct val="100000"/>
              </a:lnSpc>
              <a:spcBef>
                <a:spcPts val="0"/>
              </a:spcBef>
              <a:spcAft>
                <a:spcPts val="0"/>
              </a:spcAft>
              <a:buSzPts val="3600"/>
              <a:buNone/>
            </a:pPr>
            <a:r>
              <a:rPr lang="en"/>
              <a:t>What language does a computer understand?</a:t>
            </a:r>
            <a:endParaRPr/>
          </a:p>
          <a:p>
            <a:pPr indent="0" lvl="0" marL="0" rtl="0" algn="ctr">
              <a:lnSpc>
                <a:spcPct val="100000"/>
              </a:lnSpc>
              <a:spcBef>
                <a:spcPts val="0"/>
              </a:spcBef>
              <a:spcAft>
                <a:spcPts val="0"/>
              </a:spcAft>
              <a:buSzPts val="3600"/>
              <a:buNone/>
            </a:pPr>
            <a:r>
              <a:t/>
            </a:r>
            <a:endParaRPr sz="2400"/>
          </a:p>
        </p:txBody>
      </p:sp>
      <p:sp>
        <p:nvSpPr>
          <p:cNvPr id="684" name="Google Shape;684;p53"/>
          <p:cNvSpPr txBox="1"/>
          <p:nvPr>
            <p:ph idx="12" type="sldNum"/>
          </p:nvPr>
        </p:nvSpPr>
        <p:spPr>
          <a:xfrm>
            <a:off x="8472458" y="6217622"/>
            <a:ext cx="548700" cy="5247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SzPts val="1000"/>
              <a:buNone/>
            </a:pPr>
            <a:fld id="{00000000-1234-1234-1234-123412341234}" type="slidenum">
              <a:rPr lang="en"/>
              <a:t>‹#›</a:t>
            </a:fld>
            <a:endParaRPr/>
          </a:p>
        </p:txBody>
      </p:sp>
      <p:pic>
        <p:nvPicPr>
          <p:cNvPr id="685" name="Google Shape;685;p53"/>
          <p:cNvPicPr preferRelativeResize="0"/>
          <p:nvPr/>
        </p:nvPicPr>
        <p:blipFill rotWithShape="1">
          <a:blip r:embed="rId3">
            <a:alphaModFix/>
          </a:blip>
          <a:srcRect b="0" l="0" r="0" t="0"/>
          <a:stretch/>
        </p:blipFill>
        <p:spPr>
          <a:xfrm>
            <a:off x="705800" y="3304300"/>
            <a:ext cx="7766650" cy="2039525"/>
          </a:xfrm>
          <a:prstGeom prst="rect">
            <a:avLst/>
          </a:prstGeom>
          <a:noFill/>
          <a:ln>
            <a:noFill/>
          </a:ln>
        </p:spPr>
      </p:pic>
      <p:sp>
        <p:nvSpPr>
          <p:cNvPr id="686" name="Google Shape;686;p53"/>
          <p:cNvSpPr txBox="1"/>
          <p:nvPr/>
        </p:nvSpPr>
        <p:spPr>
          <a:xfrm>
            <a:off x="180371" y="6479972"/>
            <a:ext cx="8783400" cy="10569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 sz="800" u="none" cap="none" strike="noStrike">
                <a:solidFill>
                  <a:srgbClr val="000000"/>
                </a:solidFill>
                <a:latin typeface="Arial"/>
                <a:ea typeface="Arial"/>
                <a:cs typeface="Arial"/>
                <a:sym typeface="Arial"/>
              </a:rPr>
              <a:t>© SRI International, Digital Promise,  University of Virginia, and  </a:t>
            </a:r>
            <a:r>
              <a:rPr lang="en" sz="800">
                <a:solidFill>
                  <a:schemeClr val="dk1"/>
                </a:solidFill>
              </a:rPr>
              <a:t>Vanderbilt University  </a:t>
            </a:r>
            <a:r>
              <a:rPr b="0" i="0" lang="en" sz="800" u="none" cap="none" strike="noStrike">
                <a:solidFill>
                  <a:srgbClr val="000000"/>
                </a:solidFill>
                <a:latin typeface="Arial"/>
                <a:ea typeface="Arial"/>
                <a:cs typeface="Arial"/>
                <a:sym typeface="Arial"/>
              </a:rPr>
              <a:t>2022. This work is licensed under CC BY-NC-SA 4.0 license. </a:t>
            </a:r>
            <a:endParaRPr/>
          </a:p>
          <a:p>
            <a:pPr indent="0" lvl="0" marL="0" marR="0" rtl="0" algn="l">
              <a:lnSpc>
                <a:spcPct val="100000"/>
              </a:lnSpc>
              <a:spcBef>
                <a:spcPts val="0"/>
              </a:spcBef>
              <a:spcAft>
                <a:spcPts val="0"/>
              </a:spcAft>
              <a:buNone/>
            </a:pPr>
            <a:r>
              <a:rPr b="0" i="0" lang="en" sz="800" u="none" cap="none" strike="noStrike">
                <a:solidFill>
                  <a:srgbClr val="000000"/>
                </a:solidFill>
                <a:latin typeface="Arial"/>
                <a:ea typeface="Arial"/>
                <a:cs typeface="Arial"/>
                <a:sym typeface="Arial"/>
              </a:rPr>
              <a:t>To view a copy of this license, visit </a:t>
            </a:r>
            <a:r>
              <a:rPr b="0" i="0" lang="en" sz="800" u="sng" cap="none" strike="noStrike">
                <a:solidFill>
                  <a:schemeClr val="hlink"/>
                </a:solidFill>
                <a:latin typeface="Arial"/>
                <a:ea typeface="Arial"/>
                <a:cs typeface="Arial"/>
                <a:sym typeface="Arial"/>
                <a:hlinkClick r:id="rId4"/>
              </a:rPr>
              <a:t>https://creativecommons.org/licenses/by-nc-sa/4.0/</a:t>
            </a:r>
            <a:r>
              <a:rPr b="0" i="0" lang="en" sz="800" u="none" cap="none" strike="noStrike">
                <a:solidFill>
                  <a:srgbClr val="000000"/>
                </a:solidFill>
                <a:latin typeface="Arial"/>
                <a:ea typeface="Arial"/>
                <a:cs typeface="Arial"/>
                <a:sym typeface="Arial"/>
              </a:rPr>
              <a:t> </a:t>
            </a:r>
            <a:endParaRPr/>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0" name="Shape 690"/>
        <p:cNvGrpSpPr/>
        <p:nvPr/>
      </p:nvGrpSpPr>
      <p:grpSpPr>
        <a:xfrm>
          <a:off x="0" y="0"/>
          <a:ext cx="0" cy="0"/>
          <a:chOff x="0" y="0"/>
          <a:chExt cx="0" cy="0"/>
        </a:xfrm>
      </p:grpSpPr>
      <p:sp>
        <p:nvSpPr>
          <p:cNvPr id="691" name="Google Shape;691;p54"/>
          <p:cNvSpPr txBox="1"/>
          <p:nvPr>
            <p:ph type="title"/>
          </p:nvPr>
        </p:nvSpPr>
        <p:spPr>
          <a:xfrm>
            <a:off x="311700" y="593367"/>
            <a:ext cx="8520600" cy="7635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b="1" lang="en"/>
              <a:t>What language does a computer understand?</a:t>
            </a:r>
            <a:endParaRPr b="1"/>
          </a:p>
        </p:txBody>
      </p:sp>
      <p:sp>
        <p:nvSpPr>
          <p:cNvPr id="692" name="Google Shape;692;p54"/>
          <p:cNvSpPr txBox="1"/>
          <p:nvPr>
            <p:ph idx="1" type="body"/>
          </p:nvPr>
        </p:nvSpPr>
        <p:spPr>
          <a:xfrm>
            <a:off x="311700" y="1536633"/>
            <a:ext cx="8520600" cy="45552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600"/>
              </a:spcAft>
              <a:buSzPts val="1800"/>
              <a:buNone/>
            </a:pPr>
            <a:r>
              <a:t/>
            </a:r>
            <a:endParaRPr/>
          </a:p>
        </p:txBody>
      </p:sp>
      <p:sp>
        <p:nvSpPr>
          <p:cNvPr id="693" name="Google Shape;693;p54"/>
          <p:cNvSpPr txBox="1"/>
          <p:nvPr>
            <p:ph idx="12" type="sldNum"/>
          </p:nvPr>
        </p:nvSpPr>
        <p:spPr>
          <a:xfrm>
            <a:off x="8472458" y="6217622"/>
            <a:ext cx="548700" cy="5247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SzPts val="1000"/>
              <a:buNone/>
            </a:pPr>
            <a:fld id="{00000000-1234-1234-1234-123412341234}" type="slidenum">
              <a:rPr lang="en"/>
              <a:t>‹#›</a:t>
            </a:fld>
            <a:endParaRPr/>
          </a:p>
        </p:txBody>
      </p:sp>
      <p:sp>
        <p:nvSpPr>
          <p:cNvPr id="694" name="Google Shape;694;p54"/>
          <p:cNvSpPr txBox="1"/>
          <p:nvPr/>
        </p:nvSpPr>
        <p:spPr>
          <a:xfrm>
            <a:off x="180371" y="6479972"/>
            <a:ext cx="8783400" cy="10569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 sz="800" u="none" cap="none" strike="noStrike">
                <a:solidFill>
                  <a:srgbClr val="000000"/>
                </a:solidFill>
                <a:latin typeface="Arial"/>
                <a:ea typeface="Arial"/>
                <a:cs typeface="Arial"/>
                <a:sym typeface="Arial"/>
              </a:rPr>
              <a:t>© SRI International, Digital Promise,  University of Virginia, and  </a:t>
            </a:r>
            <a:r>
              <a:rPr lang="en" sz="800">
                <a:solidFill>
                  <a:schemeClr val="dk1"/>
                </a:solidFill>
              </a:rPr>
              <a:t>Vanderbilt University  </a:t>
            </a:r>
            <a:r>
              <a:rPr b="0" i="0" lang="en" sz="800" u="none" cap="none" strike="noStrike">
                <a:solidFill>
                  <a:srgbClr val="000000"/>
                </a:solidFill>
                <a:latin typeface="Arial"/>
                <a:ea typeface="Arial"/>
                <a:cs typeface="Arial"/>
                <a:sym typeface="Arial"/>
              </a:rPr>
              <a:t>2022. This work is licensed under CC BY-NC-SA 4.0 license. </a:t>
            </a:r>
            <a:endParaRPr/>
          </a:p>
          <a:p>
            <a:pPr indent="0" lvl="0" marL="0" marR="0" rtl="0" algn="l">
              <a:lnSpc>
                <a:spcPct val="100000"/>
              </a:lnSpc>
              <a:spcBef>
                <a:spcPts val="0"/>
              </a:spcBef>
              <a:spcAft>
                <a:spcPts val="0"/>
              </a:spcAft>
              <a:buNone/>
            </a:pPr>
            <a:r>
              <a:rPr b="0" i="0" lang="en" sz="800" u="none" cap="none" strike="noStrike">
                <a:solidFill>
                  <a:srgbClr val="000000"/>
                </a:solidFill>
                <a:latin typeface="Arial"/>
                <a:ea typeface="Arial"/>
                <a:cs typeface="Arial"/>
                <a:sym typeface="Arial"/>
              </a:rPr>
              <a:t>To view a copy of this license, visit </a:t>
            </a:r>
            <a:r>
              <a:rPr b="0" i="0" lang="en" sz="800" u="sng" cap="none" strike="noStrike">
                <a:solidFill>
                  <a:schemeClr val="hlink"/>
                </a:solidFill>
                <a:latin typeface="Arial"/>
                <a:ea typeface="Arial"/>
                <a:cs typeface="Arial"/>
                <a:sym typeface="Arial"/>
                <a:hlinkClick r:id="rId3"/>
              </a:rPr>
              <a:t>https://creativecommons.org/licenses/by-nc-sa/4.0/</a:t>
            </a:r>
            <a:r>
              <a:rPr b="0" i="0" lang="en" sz="800" u="none" cap="none" strike="noStrike">
                <a:solidFill>
                  <a:srgbClr val="000000"/>
                </a:solidFill>
                <a:latin typeface="Arial"/>
                <a:ea typeface="Arial"/>
                <a:cs typeface="Arial"/>
                <a:sym typeface="Arial"/>
              </a:rPr>
              <a:t> </a:t>
            </a:r>
            <a:endParaRPr/>
          </a:p>
        </p:txBody>
      </p: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8" name="Shape 698"/>
        <p:cNvGrpSpPr/>
        <p:nvPr/>
      </p:nvGrpSpPr>
      <p:grpSpPr>
        <a:xfrm>
          <a:off x="0" y="0"/>
          <a:ext cx="0" cy="0"/>
          <a:chOff x="0" y="0"/>
          <a:chExt cx="0" cy="0"/>
        </a:xfrm>
      </p:grpSpPr>
      <p:sp>
        <p:nvSpPr>
          <p:cNvPr id="699" name="Google Shape;699;p55"/>
          <p:cNvSpPr txBox="1"/>
          <p:nvPr>
            <p:ph type="title"/>
          </p:nvPr>
        </p:nvSpPr>
        <p:spPr>
          <a:xfrm>
            <a:off x="311700" y="593367"/>
            <a:ext cx="8520600" cy="7635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b="1" lang="en" sz="3600"/>
              <a:t>Let’s play a game!</a:t>
            </a:r>
            <a:endParaRPr b="1" sz="3600"/>
          </a:p>
        </p:txBody>
      </p:sp>
      <p:sp>
        <p:nvSpPr>
          <p:cNvPr id="700" name="Google Shape;700;p55"/>
          <p:cNvSpPr txBox="1"/>
          <p:nvPr>
            <p:ph idx="1" type="body"/>
          </p:nvPr>
        </p:nvSpPr>
        <p:spPr>
          <a:xfrm>
            <a:off x="311700" y="1536633"/>
            <a:ext cx="8520600" cy="45552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800"/>
              <a:buNone/>
            </a:pPr>
            <a:r>
              <a:rPr lang="en" sz="3000">
                <a:solidFill>
                  <a:srgbClr val="000000"/>
                </a:solidFill>
              </a:rPr>
              <a:t>Everyone stand up!</a:t>
            </a:r>
            <a:endParaRPr sz="3000">
              <a:solidFill>
                <a:srgbClr val="000000"/>
              </a:solidFill>
            </a:endParaRPr>
          </a:p>
          <a:p>
            <a:pPr indent="0" lvl="0" marL="0" rtl="0" algn="l">
              <a:lnSpc>
                <a:spcPct val="115000"/>
              </a:lnSpc>
              <a:spcBef>
                <a:spcPts val="1600"/>
              </a:spcBef>
              <a:spcAft>
                <a:spcPts val="0"/>
              </a:spcAft>
              <a:buSzPts val="1800"/>
              <a:buNone/>
            </a:pPr>
            <a:r>
              <a:rPr lang="en" sz="3000">
                <a:solidFill>
                  <a:srgbClr val="000000"/>
                </a:solidFill>
              </a:rPr>
              <a:t>For each statement I make, say if it is </a:t>
            </a:r>
            <a:r>
              <a:rPr b="1" lang="en" sz="3000">
                <a:solidFill>
                  <a:srgbClr val="000000"/>
                </a:solidFill>
              </a:rPr>
              <a:t>TRUE</a:t>
            </a:r>
            <a:r>
              <a:rPr lang="en" sz="3000">
                <a:solidFill>
                  <a:srgbClr val="000000"/>
                </a:solidFill>
              </a:rPr>
              <a:t> or </a:t>
            </a:r>
            <a:r>
              <a:rPr b="1" lang="en" sz="3000">
                <a:solidFill>
                  <a:srgbClr val="000000"/>
                </a:solidFill>
              </a:rPr>
              <a:t>FALSE</a:t>
            </a:r>
            <a:r>
              <a:rPr lang="en" sz="3000">
                <a:solidFill>
                  <a:srgbClr val="000000"/>
                </a:solidFill>
              </a:rPr>
              <a:t>. </a:t>
            </a:r>
            <a:endParaRPr sz="3000">
              <a:solidFill>
                <a:srgbClr val="000000"/>
              </a:solidFill>
            </a:endParaRPr>
          </a:p>
          <a:p>
            <a:pPr indent="0" lvl="0" marL="0" rtl="0" algn="l">
              <a:lnSpc>
                <a:spcPct val="115000"/>
              </a:lnSpc>
              <a:spcBef>
                <a:spcPts val="1600"/>
              </a:spcBef>
              <a:spcAft>
                <a:spcPts val="1600"/>
              </a:spcAft>
              <a:buSzPts val="1800"/>
              <a:buNone/>
            </a:pPr>
            <a:r>
              <a:rPr lang="en" sz="3000">
                <a:solidFill>
                  <a:srgbClr val="000000"/>
                </a:solidFill>
              </a:rPr>
              <a:t>If it is </a:t>
            </a:r>
            <a:r>
              <a:rPr b="1" lang="en" sz="3000">
                <a:solidFill>
                  <a:srgbClr val="000000"/>
                </a:solidFill>
              </a:rPr>
              <a:t>FALSE</a:t>
            </a:r>
            <a:r>
              <a:rPr lang="en" sz="3000">
                <a:solidFill>
                  <a:srgbClr val="000000"/>
                </a:solidFill>
              </a:rPr>
              <a:t>, you can sit down.</a:t>
            </a:r>
            <a:endParaRPr sz="3000">
              <a:solidFill>
                <a:srgbClr val="000000"/>
              </a:solidFill>
            </a:endParaRPr>
          </a:p>
        </p:txBody>
      </p:sp>
      <p:sp>
        <p:nvSpPr>
          <p:cNvPr id="701" name="Google Shape;701;p55"/>
          <p:cNvSpPr txBox="1"/>
          <p:nvPr>
            <p:ph idx="12" type="sldNum"/>
          </p:nvPr>
        </p:nvSpPr>
        <p:spPr>
          <a:xfrm>
            <a:off x="8472458" y="6217622"/>
            <a:ext cx="548700" cy="5247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SzPts val="1000"/>
              <a:buNone/>
            </a:pPr>
            <a:fld id="{00000000-1234-1234-1234-123412341234}" type="slidenum">
              <a:rPr lang="en"/>
              <a:t>‹#›</a:t>
            </a:fld>
            <a:endParaRPr/>
          </a:p>
        </p:txBody>
      </p:sp>
      <p:sp>
        <p:nvSpPr>
          <p:cNvPr id="702" name="Google Shape;702;p55"/>
          <p:cNvSpPr txBox="1"/>
          <p:nvPr/>
        </p:nvSpPr>
        <p:spPr>
          <a:xfrm>
            <a:off x="180371" y="6479972"/>
            <a:ext cx="8783400" cy="10569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 sz="800" u="none" cap="none" strike="noStrike">
                <a:solidFill>
                  <a:srgbClr val="000000"/>
                </a:solidFill>
                <a:latin typeface="Arial"/>
                <a:ea typeface="Arial"/>
                <a:cs typeface="Arial"/>
                <a:sym typeface="Arial"/>
              </a:rPr>
              <a:t>© SRI International, Digital Promise,  University of Virginia, and  </a:t>
            </a:r>
            <a:r>
              <a:rPr lang="en" sz="800">
                <a:solidFill>
                  <a:schemeClr val="dk1"/>
                </a:solidFill>
              </a:rPr>
              <a:t>Vanderbilt University  </a:t>
            </a:r>
            <a:r>
              <a:rPr b="0" i="0" lang="en" sz="800" u="none" cap="none" strike="noStrike">
                <a:solidFill>
                  <a:srgbClr val="000000"/>
                </a:solidFill>
                <a:latin typeface="Arial"/>
                <a:ea typeface="Arial"/>
                <a:cs typeface="Arial"/>
                <a:sym typeface="Arial"/>
              </a:rPr>
              <a:t>2022. This work is licensed under CC BY-NC-SA 4.0 license. </a:t>
            </a:r>
            <a:endParaRPr/>
          </a:p>
          <a:p>
            <a:pPr indent="0" lvl="0" marL="0" marR="0" rtl="0" algn="l">
              <a:lnSpc>
                <a:spcPct val="100000"/>
              </a:lnSpc>
              <a:spcBef>
                <a:spcPts val="0"/>
              </a:spcBef>
              <a:spcAft>
                <a:spcPts val="0"/>
              </a:spcAft>
              <a:buNone/>
            </a:pPr>
            <a:r>
              <a:rPr b="0" i="0" lang="en" sz="800" u="none" cap="none" strike="noStrike">
                <a:solidFill>
                  <a:srgbClr val="000000"/>
                </a:solidFill>
                <a:latin typeface="Arial"/>
                <a:ea typeface="Arial"/>
                <a:cs typeface="Arial"/>
                <a:sym typeface="Arial"/>
              </a:rPr>
              <a:t>To view a copy of this license, visit </a:t>
            </a:r>
            <a:r>
              <a:rPr b="0" i="0" lang="en" sz="800" u="sng" cap="none" strike="noStrike">
                <a:solidFill>
                  <a:schemeClr val="hlink"/>
                </a:solidFill>
                <a:latin typeface="Arial"/>
                <a:ea typeface="Arial"/>
                <a:cs typeface="Arial"/>
                <a:sym typeface="Arial"/>
                <a:hlinkClick r:id="rId3"/>
              </a:rPr>
              <a:t>https://creativecommons.org/licenses/by-nc-sa/4.0/</a:t>
            </a:r>
            <a:r>
              <a:rPr b="0" i="0" lang="en" sz="800" u="none" cap="none" strike="noStrike">
                <a:solidFill>
                  <a:srgbClr val="000000"/>
                </a:solidFill>
                <a:latin typeface="Arial"/>
                <a:ea typeface="Arial"/>
                <a:cs typeface="Arial"/>
                <a:sym typeface="Arial"/>
              </a:rPr>
              <a:t> </a:t>
            </a:r>
            <a:endParaRPr/>
          </a:p>
        </p:txBody>
      </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6" name="Shape 706"/>
        <p:cNvGrpSpPr/>
        <p:nvPr/>
      </p:nvGrpSpPr>
      <p:grpSpPr>
        <a:xfrm>
          <a:off x="0" y="0"/>
          <a:ext cx="0" cy="0"/>
          <a:chOff x="0" y="0"/>
          <a:chExt cx="0" cy="0"/>
        </a:xfrm>
      </p:grpSpPr>
      <p:sp>
        <p:nvSpPr>
          <p:cNvPr id="707" name="Google Shape;707;p56"/>
          <p:cNvSpPr txBox="1"/>
          <p:nvPr>
            <p:ph type="title"/>
          </p:nvPr>
        </p:nvSpPr>
        <p:spPr>
          <a:xfrm>
            <a:off x="311700" y="593367"/>
            <a:ext cx="8520600" cy="7635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b="1" lang="en" sz="3600"/>
              <a:t>What language does a computer understand?</a:t>
            </a:r>
            <a:endParaRPr b="1" sz="3600"/>
          </a:p>
        </p:txBody>
      </p:sp>
      <p:sp>
        <p:nvSpPr>
          <p:cNvPr id="708" name="Google Shape;708;p56"/>
          <p:cNvSpPr txBox="1"/>
          <p:nvPr>
            <p:ph idx="1" type="body"/>
          </p:nvPr>
        </p:nvSpPr>
        <p:spPr>
          <a:xfrm>
            <a:off x="311700" y="1993401"/>
            <a:ext cx="8520600" cy="40983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800"/>
              <a:buNone/>
            </a:pPr>
            <a:r>
              <a:t/>
            </a:r>
            <a:endParaRPr b="1" sz="3000">
              <a:solidFill>
                <a:srgbClr val="000000"/>
              </a:solidFill>
            </a:endParaRPr>
          </a:p>
          <a:p>
            <a:pPr indent="0" lvl="0" marL="0" rtl="0" algn="l">
              <a:lnSpc>
                <a:spcPct val="115000"/>
              </a:lnSpc>
              <a:spcBef>
                <a:spcPts val="1600"/>
              </a:spcBef>
              <a:spcAft>
                <a:spcPts val="1600"/>
              </a:spcAft>
              <a:buSzPts val="1800"/>
              <a:buNone/>
            </a:pPr>
            <a:r>
              <a:rPr b="1" lang="en" sz="3000">
                <a:solidFill>
                  <a:srgbClr val="000000"/>
                </a:solidFill>
              </a:rPr>
              <a:t>True</a:t>
            </a:r>
            <a:r>
              <a:rPr lang="en" sz="3000">
                <a:solidFill>
                  <a:srgbClr val="000000"/>
                </a:solidFill>
              </a:rPr>
              <a:t> and </a:t>
            </a:r>
            <a:r>
              <a:rPr b="1" lang="en" sz="3000">
                <a:solidFill>
                  <a:srgbClr val="000000"/>
                </a:solidFill>
              </a:rPr>
              <a:t>false</a:t>
            </a:r>
            <a:r>
              <a:rPr lang="en" sz="3000">
                <a:solidFill>
                  <a:srgbClr val="000000"/>
                </a:solidFill>
              </a:rPr>
              <a:t> are very important to computers. Computers decide what to do based on whether statements are </a:t>
            </a:r>
            <a:r>
              <a:rPr b="1" lang="en" sz="3000">
                <a:solidFill>
                  <a:srgbClr val="000000"/>
                </a:solidFill>
              </a:rPr>
              <a:t>true</a:t>
            </a:r>
            <a:r>
              <a:rPr lang="en" sz="3000">
                <a:solidFill>
                  <a:srgbClr val="000000"/>
                </a:solidFill>
              </a:rPr>
              <a:t> or </a:t>
            </a:r>
            <a:r>
              <a:rPr b="1" lang="en" sz="3000">
                <a:solidFill>
                  <a:srgbClr val="000000"/>
                </a:solidFill>
              </a:rPr>
              <a:t>false</a:t>
            </a:r>
            <a:r>
              <a:rPr lang="en" sz="3000">
                <a:solidFill>
                  <a:srgbClr val="000000"/>
                </a:solidFill>
              </a:rPr>
              <a:t>, like you did!</a:t>
            </a:r>
            <a:endParaRPr sz="3000">
              <a:solidFill>
                <a:srgbClr val="000000"/>
              </a:solidFill>
            </a:endParaRPr>
          </a:p>
        </p:txBody>
      </p:sp>
      <p:sp>
        <p:nvSpPr>
          <p:cNvPr id="709" name="Google Shape;709;p56"/>
          <p:cNvSpPr txBox="1"/>
          <p:nvPr>
            <p:ph idx="12" type="sldNum"/>
          </p:nvPr>
        </p:nvSpPr>
        <p:spPr>
          <a:xfrm>
            <a:off x="8472458" y="6217622"/>
            <a:ext cx="548700" cy="5247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SzPts val="1000"/>
              <a:buNone/>
            </a:pPr>
            <a:fld id="{00000000-1234-1234-1234-123412341234}" type="slidenum">
              <a:rPr lang="en"/>
              <a:t>‹#›</a:t>
            </a:fld>
            <a:endParaRPr/>
          </a:p>
        </p:txBody>
      </p:sp>
      <p:sp>
        <p:nvSpPr>
          <p:cNvPr id="710" name="Google Shape;710;p56"/>
          <p:cNvSpPr txBox="1"/>
          <p:nvPr/>
        </p:nvSpPr>
        <p:spPr>
          <a:xfrm>
            <a:off x="180371" y="6479972"/>
            <a:ext cx="8783400" cy="10569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 sz="800" u="none" cap="none" strike="noStrike">
                <a:solidFill>
                  <a:srgbClr val="000000"/>
                </a:solidFill>
                <a:latin typeface="Arial"/>
                <a:ea typeface="Arial"/>
                <a:cs typeface="Arial"/>
                <a:sym typeface="Arial"/>
              </a:rPr>
              <a:t>© SRI International, Digital Promise,  University of Virginia, and  </a:t>
            </a:r>
            <a:r>
              <a:rPr lang="en" sz="800">
                <a:solidFill>
                  <a:schemeClr val="dk1"/>
                </a:solidFill>
              </a:rPr>
              <a:t>Vanderbilt University  </a:t>
            </a:r>
            <a:r>
              <a:rPr b="0" i="0" lang="en" sz="800" u="none" cap="none" strike="noStrike">
                <a:solidFill>
                  <a:srgbClr val="000000"/>
                </a:solidFill>
                <a:latin typeface="Arial"/>
                <a:ea typeface="Arial"/>
                <a:cs typeface="Arial"/>
                <a:sym typeface="Arial"/>
              </a:rPr>
              <a:t>2022. This work is licensed under CC BY-NC-SA 4.0 license. </a:t>
            </a:r>
            <a:endParaRPr/>
          </a:p>
          <a:p>
            <a:pPr indent="0" lvl="0" marL="0" marR="0" rtl="0" algn="l">
              <a:lnSpc>
                <a:spcPct val="100000"/>
              </a:lnSpc>
              <a:spcBef>
                <a:spcPts val="0"/>
              </a:spcBef>
              <a:spcAft>
                <a:spcPts val="0"/>
              </a:spcAft>
              <a:buNone/>
            </a:pPr>
            <a:r>
              <a:rPr b="0" i="0" lang="en" sz="800" u="none" cap="none" strike="noStrike">
                <a:solidFill>
                  <a:srgbClr val="000000"/>
                </a:solidFill>
                <a:latin typeface="Arial"/>
                <a:ea typeface="Arial"/>
                <a:cs typeface="Arial"/>
                <a:sym typeface="Arial"/>
              </a:rPr>
              <a:t>To view a copy of this license, visit </a:t>
            </a:r>
            <a:r>
              <a:rPr b="0" i="0" lang="en" sz="800" u="sng" cap="none" strike="noStrike">
                <a:solidFill>
                  <a:schemeClr val="hlink"/>
                </a:solidFill>
                <a:latin typeface="Arial"/>
                <a:ea typeface="Arial"/>
                <a:cs typeface="Arial"/>
                <a:sym typeface="Arial"/>
                <a:hlinkClick r:id="rId3"/>
              </a:rPr>
              <a:t>https://creativecommons.org/licenses/by-nc-sa/4.0/</a:t>
            </a:r>
            <a:r>
              <a:rPr b="0" i="0" lang="en" sz="800" u="none" cap="none" strike="noStrike">
                <a:solidFill>
                  <a:srgbClr val="000000"/>
                </a:solidFill>
                <a:latin typeface="Arial"/>
                <a:ea typeface="Arial"/>
                <a:cs typeface="Arial"/>
                <a:sym typeface="Arial"/>
              </a:rPr>
              <a:t> </a:t>
            </a:r>
            <a:endParaRPr/>
          </a:p>
        </p:txBody>
      </p:sp>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4" name="Shape 714"/>
        <p:cNvGrpSpPr/>
        <p:nvPr/>
      </p:nvGrpSpPr>
      <p:grpSpPr>
        <a:xfrm>
          <a:off x="0" y="0"/>
          <a:ext cx="0" cy="0"/>
          <a:chOff x="0" y="0"/>
          <a:chExt cx="0" cy="0"/>
        </a:xfrm>
      </p:grpSpPr>
      <p:sp>
        <p:nvSpPr>
          <p:cNvPr id="715" name="Google Shape;715;p57"/>
          <p:cNvSpPr txBox="1"/>
          <p:nvPr>
            <p:ph type="title"/>
          </p:nvPr>
        </p:nvSpPr>
        <p:spPr>
          <a:xfrm>
            <a:off x="311700" y="593367"/>
            <a:ext cx="8520600" cy="7635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b="1" lang="en" sz="3600"/>
              <a:t>Play a dice game with a partner</a:t>
            </a:r>
            <a:endParaRPr b="1" sz="3600"/>
          </a:p>
        </p:txBody>
      </p:sp>
      <p:sp>
        <p:nvSpPr>
          <p:cNvPr id="716" name="Google Shape;716;p57"/>
          <p:cNvSpPr txBox="1"/>
          <p:nvPr>
            <p:ph idx="1" type="body"/>
          </p:nvPr>
        </p:nvSpPr>
        <p:spPr>
          <a:xfrm>
            <a:off x="311700" y="1536633"/>
            <a:ext cx="8520600" cy="45552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800"/>
              <a:buNone/>
            </a:pPr>
            <a:r>
              <a:rPr lang="en" sz="3000">
                <a:solidFill>
                  <a:srgbClr val="000000"/>
                </a:solidFill>
              </a:rPr>
              <a:t>We are going to use the</a:t>
            </a:r>
            <a:r>
              <a:rPr b="1" lang="en" sz="3000">
                <a:solidFill>
                  <a:srgbClr val="000000"/>
                </a:solidFill>
              </a:rPr>
              <a:t> &lt;  &gt;  = </a:t>
            </a:r>
            <a:r>
              <a:rPr lang="en" sz="3000">
                <a:solidFill>
                  <a:srgbClr val="000000"/>
                </a:solidFill>
              </a:rPr>
              <a:t> symbols to decide whether statements are </a:t>
            </a:r>
            <a:r>
              <a:rPr b="1" lang="en" sz="3000">
                <a:solidFill>
                  <a:srgbClr val="000000"/>
                </a:solidFill>
              </a:rPr>
              <a:t>true</a:t>
            </a:r>
            <a:r>
              <a:rPr lang="en" sz="3000">
                <a:solidFill>
                  <a:srgbClr val="000000"/>
                </a:solidFill>
              </a:rPr>
              <a:t> or </a:t>
            </a:r>
            <a:r>
              <a:rPr b="1" lang="en" sz="3000">
                <a:solidFill>
                  <a:srgbClr val="000000"/>
                </a:solidFill>
              </a:rPr>
              <a:t>false</a:t>
            </a:r>
            <a:r>
              <a:rPr lang="en" sz="3000">
                <a:solidFill>
                  <a:srgbClr val="000000"/>
                </a:solidFill>
              </a:rPr>
              <a:t>.</a:t>
            </a:r>
            <a:endParaRPr sz="3000">
              <a:solidFill>
                <a:srgbClr val="000000"/>
              </a:solidFill>
            </a:endParaRPr>
          </a:p>
          <a:p>
            <a:pPr indent="0" lvl="0" marL="0" rtl="0" algn="l">
              <a:lnSpc>
                <a:spcPct val="115000"/>
              </a:lnSpc>
              <a:spcBef>
                <a:spcPts val="1600"/>
              </a:spcBef>
              <a:spcAft>
                <a:spcPts val="0"/>
              </a:spcAft>
              <a:buSzPts val="1800"/>
              <a:buNone/>
            </a:pPr>
            <a:r>
              <a:t/>
            </a:r>
            <a:endParaRPr sz="3000">
              <a:solidFill>
                <a:srgbClr val="000000"/>
              </a:solidFill>
            </a:endParaRPr>
          </a:p>
          <a:p>
            <a:pPr indent="0" lvl="0" marL="0" rtl="0" algn="l">
              <a:lnSpc>
                <a:spcPct val="115000"/>
              </a:lnSpc>
              <a:spcBef>
                <a:spcPts val="1600"/>
              </a:spcBef>
              <a:spcAft>
                <a:spcPts val="1600"/>
              </a:spcAft>
              <a:buSzPts val="1800"/>
              <a:buNone/>
            </a:pPr>
            <a:r>
              <a:rPr lang="en" sz="3000">
                <a:solidFill>
                  <a:srgbClr val="000000"/>
                </a:solidFill>
              </a:rPr>
              <a:t>Open your notebooks and play Game Level 1. Stop when you get to Game Level 2.</a:t>
            </a:r>
            <a:endParaRPr sz="3000">
              <a:solidFill>
                <a:srgbClr val="000000"/>
              </a:solidFill>
            </a:endParaRPr>
          </a:p>
        </p:txBody>
      </p:sp>
      <p:sp>
        <p:nvSpPr>
          <p:cNvPr id="717" name="Google Shape;717;p57"/>
          <p:cNvSpPr txBox="1"/>
          <p:nvPr>
            <p:ph idx="12" type="sldNum"/>
          </p:nvPr>
        </p:nvSpPr>
        <p:spPr>
          <a:xfrm>
            <a:off x="8472458" y="6217622"/>
            <a:ext cx="548700" cy="5247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SzPts val="1000"/>
              <a:buNone/>
            </a:pPr>
            <a:fld id="{00000000-1234-1234-1234-123412341234}" type="slidenum">
              <a:rPr lang="en"/>
              <a:t>‹#›</a:t>
            </a:fld>
            <a:endParaRPr/>
          </a:p>
        </p:txBody>
      </p:sp>
      <p:sp>
        <p:nvSpPr>
          <p:cNvPr id="718" name="Google Shape;718;p57"/>
          <p:cNvSpPr txBox="1"/>
          <p:nvPr/>
        </p:nvSpPr>
        <p:spPr>
          <a:xfrm>
            <a:off x="6817350" y="4248675"/>
            <a:ext cx="1527900" cy="962400"/>
          </a:xfrm>
          <a:prstGeom prst="rect">
            <a:avLst/>
          </a:prstGeom>
          <a:solidFill>
            <a:srgbClr val="FFFF00"/>
          </a:solidFill>
          <a:ln cap="flat" cmpd="sng" w="19050">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1" i="0" lang="en" sz="1800" u="none" cap="none" strike="noStrike">
                <a:solidFill>
                  <a:srgbClr val="000000"/>
                </a:solidFill>
                <a:latin typeface="Arial"/>
                <a:ea typeface="Arial"/>
                <a:cs typeface="Arial"/>
                <a:sym typeface="Arial"/>
              </a:rPr>
              <a:t>Page 24 of Student Notebook</a:t>
            </a:r>
            <a:endParaRPr b="1" i="0" sz="1800" u="none" cap="none" strike="noStrike">
              <a:solidFill>
                <a:srgbClr val="000000"/>
              </a:solidFill>
              <a:latin typeface="Arial"/>
              <a:ea typeface="Arial"/>
              <a:cs typeface="Arial"/>
              <a:sym typeface="Arial"/>
            </a:endParaRPr>
          </a:p>
        </p:txBody>
      </p:sp>
      <p:sp>
        <p:nvSpPr>
          <p:cNvPr id="719" name="Google Shape;719;p57"/>
          <p:cNvSpPr txBox="1"/>
          <p:nvPr/>
        </p:nvSpPr>
        <p:spPr>
          <a:xfrm>
            <a:off x="180371" y="6479972"/>
            <a:ext cx="8783400" cy="10569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 sz="800" u="none" cap="none" strike="noStrike">
                <a:solidFill>
                  <a:srgbClr val="000000"/>
                </a:solidFill>
                <a:latin typeface="Arial"/>
                <a:ea typeface="Arial"/>
                <a:cs typeface="Arial"/>
                <a:sym typeface="Arial"/>
              </a:rPr>
              <a:t>© SRI International, Digital Promise,  University of Virginia, and  </a:t>
            </a:r>
            <a:r>
              <a:rPr lang="en" sz="800">
                <a:solidFill>
                  <a:schemeClr val="dk1"/>
                </a:solidFill>
              </a:rPr>
              <a:t>Vanderbilt University  </a:t>
            </a:r>
            <a:r>
              <a:rPr b="0" i="0" lang="en" sz="800" u="none" cap="none" strike="noStrike">
                <a:solidFill>
                  <a:srgbClr val="000000"/>
                </a:solidFill>
                <a:latin typeface="Arial"/>
                <a:ea typeface="Arial"/>
                <a:cs typeface="Arial"/>
                <a:sym typeface="Arial"/>
              </a:rPr>
              <a:t>2022. This work is licensed under CC BY-NC-SA 4.0 license. </a:t>
            </a:r>
            <a:endParaRPr/>
          </a:p>
          <a:p>
            <a:pPr indent="0" lvl="0" marL="0" marR="0" rtl="0" algn="l">
              <a:lnSpc>
                <a:spcPct val="100000"/>
              </a:lnSpc>
              <a:spcBef>
                <a:spcPts val="0"/>
              </a:spcBef>
              <a:spcAft>
                <a:spcPts val="0"/>
              </a:spcAft>
              <a:buNone/>
            </a:pPr>
            <a:r>
              <a:rPr b="0" i="0" lang="en" sz="800" u="none" cap="none" strike="noStrike">
                <a:solidFill>
                  <a:srgbClr val="000000"/>
                </a:solidFill>
                <a:latin typeface="Arial"/>
                <a:ea typeface="Arial"/>
                <a:cs typeface="Arial"/>
                <a:sym typeface="Arial"/>
              </a:rPr>
              <a:t>To view a copy of this license, visit </a:t>
            </a:r>
            <a:r>
              <a:rPr b="0" i="0" lang="en" sz="800" u="sng" cap="none" strike="noStrike">
                <a:solidFill>
                  <a:schemeClr val="hlink"/>
                </a:solidFill>
                <a:latin typeface="Arial"/>
                <a:ea typeface="Arial"/>
                <a:cs typeface="Arial"/>
                <a:sym typeface="Arial"/>
                <a:hlinkClick r:id="rId3"/>
              </a:rPr>
              <a:t>https://creativecommons.org/licenses/by-nc-sa/4.0/</a:t>
            </a:r>
            <a:r>
              <a:rPr b="0" i="0" lang="en" sz="800" u="none" cap="none" strike="noStrike">
                <a:solidFill>
                  <a:srgbClr val="000000"/>
                </a:solidFill>
                <a:latin typeface="Arial"/>
                <a:ea typeface="Arial"/>
                <a:cs typeface="Arial"/>
                <a:sym typeface="Arial"/>
              </a:rPr>
              <a:t> </a:t>
            </a:r>
            <a:endParaRPr/>
          </a:p>
        </p:txBody>
      </p:sp>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3" name="Shape 723"/>
        <p:cNvGrpSpPr/>
        <p:nvPr/>
      </p:nvGrpSpPr>
      <p:grpSpPr>
        <a:xfrm>
          <a:off x="0" y="0"/>
          <a:ext cx="0" cy="0"/>
          <a:chOff x="0" y="0"/>
          <a:chExt cx="0" cy="0"/>
        </a:xfrm>
      </p:grpSpPr>
      <p:sp>
        <p:nvSpPr>
          <p:cNvPr id="724" name="Google Shape;724;p58"/>
          <p:cNvSpPr txBox="1"/>
          <p:nvPr>
            <p:ph type="title"/>
          </p:nvPr>
        </p:nvSpPr>
        <p:spPr>
          <a:xfrm>
            <a:off x="311700" y="593367"/>
            <a:ext cx="8520600" cy="7635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b="1" lang="en"/>
              <a:t>Game 1</a:t>
            </a:r>
            <a:endParaRPr b="1"/>
          </a:p>
        </p:txBody>
      </p:sp>
      <p:sp>
        <p:nvSpPr>
          <p:cNvPr id="725" name="Google Shape;725;p58"/>
          <p:cNvSpPr txBox="1"/>
          <p:nvPr>
            <p:ph idx="12" type="sldNum"/>
          </p:nvPr>
        </p:nvSpPr>
        <p:spPr>
          <a:xfrm>
            <a:off x="8472458" y="6217622"/>
            <a:ext cx="548700" cy="5247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SzPts val="1000"/>
              <a:buNone/>
            </a:pPr>
            <a:fld id="{00000000-1234-1234-1234-123412341234}" type="slidenum">
              <a:rPr lang="en"/>
              <a:t>‹#›</a:t>
            </a:fld>
            <a:endParaRPr/>
          </a:p>
        </p:txBody>
      </p:sp>
      <p:pic>
        <p:nvPicPr>
          <p:cNvPr id="726" name="Google Shape;726;p58"/>
          <p:cNvPicPr preferRelativeResize="0"/>
          <p:nvPr/>
        </p:nvPicPr>
        <p:blipFill rotWithShape="1">
          <a:blip r:embed="rId3">
            <a:alphaModFix/>
          </a:blip>
          <a:srcRect b="0" l="0" r="0" t="0"/>
          <a:stretch/>
        </p:blipFill>
        <p:spPr>
          <a:xfrm>
            <a:off x="622255" y="1356863"/>
            <a:ext cx="7595145" cy="4754274"/>
          </a:xfrm>
          <a:prstGeom prst="rect">
            <a:avLst/>
          </a:prstGeom>
          <a:noFill/>
          <a:ln>
            <a:noFill/>
          </a:ln>
        </p:spPr>
      </p:pic>
      <p:sp>
        <p:nvSpPr>
          <p:cNvPr id="727" name="Google Shape;727;p58"/>
          <p:cNvSpPr txBox="1"/>
          <p:nvPr/>
        </p:nvSpPr>
        <p:spPr>
          <a:xfrm>
            <a:off x="6577300" y="493925"/>
            <a:ext cx="1527900" cy="962400"/>
          </a:xfrm>
          <a:prstGeom prst="rect">
            <a:avLst/>
          </a:prstGeom>
          <a:solidFill>
            <a:srgbClr val="FFFF00"/>
          </a:solidFill>
          <a:ln cap="flat" cmpd="sng" w="19050">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1" i="0" lang="en" sz="1800" u="none" cap="none" strike="noStrike">
                <a:solidFill>
                  <a:srgbClr val="000000"/>
                </a:solidFill>
                <a:latin typeface="Arial"/>
                <a:ea typeface="Arial"/>
                <a:cs typeface="Arial"/>
                <a:sym typeface="Arial"/>
              </a:rPr>
              <a:t>Page 24 of Student Notebook</a:t>
            </a:r>
            <a:endParaRPr b="1" i="0" sz="1800" u="none" cap="none" strike="noStrike">
              <a:solidFill>
                <a:srgbClr val="000000"/>
              </a:solidFill>
              <a:latin typeface="Arial"/>
              <a:ea typeface="Arial"/>
              <a:cs typeface="Arial"/>
              <a:sym typeface="Arial"/>
            </a:endParaRPr>
          </a:p>
        </p:txBody>
      </p:sp>
      <p:sp>
        <p:nvSpPr>
          <p:cNvPr id="728" name="Google Shape;728;p58"/>
          <p:cNvSpPr txBox="1"/>
          <p:nvPr/>
        </p:nvSpPr>
        <p:spPr>
          <a:xfrm>
            <a:off x="180371" y="6479972"/>
            <a:ext cx="8783400" cy="10569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 sz="800" u="none" cap="none" strike="noStrike">
                <a:solidFill>
                  <a:srgbClr val="000000"/>
                </a:solidFill>
                <a:latin typeface="Arial"/>
                <a:ea typeface="Arial"/>
                <a:cs typeface="Arial"/>
                <a:sym typeface="Arial"/>
              </a:rPr>
              <a:t>© SRI International, Digital Promise,  University of Virginia, and  </a:t>
            </a:r>
            <a:r>
              <a:rPr lang="en" sz="800">
                <a:solidFill>
                  <a:schemeClr val="dk1"/>
                </a:solidFill>
              </a:rPr>
              <a:t>Vanderbilt University  </a:t>
            </a:r>
            <a:r>
              <a:rPr b="0" i="0" lang="en" sz="800" u="none" cap="none" strike="noStrike">
                <a:solidFill>
                  <a:srgbClr val="000000"/>
                </a:solidFill>
                <a:latin typeface="Arial"/>
                <a:ea typeface="Arial"/>
                <a:cs typeface="Arial"/>
                <a:sym typeface="Arial"/>
              </a:rPr>
              <a:t>2022. This work is licensed under CC BY-NC-SA 4.0 license. </a:t>
            </a:r>
            <a:endParaRPr/>
          </a:p>
          <a:p>
            <a:pPr indent="0" lvl="0" marL="0" marR="0" rtl="0" algn="l">
              <a:lnSpc>
                <a:spcPct val="100000"/>
              </a:lnSpc>
              <a:spcBef>
                <a:spcPts val="0"/>
              </a:spcBef>
              <a:spcAft>
                <a:spcPts val="0"/>
              </a:spcAft>
              <a:buNone/>
            </a:pPr>
            <a:r>
              <a:rPr b="0" i="0" lang="en" sz="800" u="none" cap="none" strike="noStrike">
                <a:solidFill>
                  <a:srgbClr val="000000"/>
                </a:solidFill>
                <a:latin typeface="Arial"/>
                <a:ea typeface="Arial"/>
                <a:cs typeface="Arial"/>
                <a:sym typeface="Arial"/>
              </a:rPr>
              <a:t>To view a copy of this license, visit </a:t>
            </a:r>
            <a:r>
              <a:rPr b="0" i="0" lang="en" sz="800" u="sng" cap="none" strike="noStrike">
                <a:solidFill>
                  <a:schemeClr val="hlink"/>
                </a:solidFill>
                <a:latin typeface="Arial"/>
                <a:ea typeface="Arial"/>
                <a:cs typeface="Arial"/>
                <a:sym typeface="Arial"/>
                <a:hlinkClick r:id="rId4"/>
              </a:rPr>
              <a:t>https://creativecommons.org/licenses/by-nc-sa/4.0/</a:t>
            </a:r>
            <a:r>
              <a:rPr b="0" i="0" lang="en" sz="800" u="none" cap="none" strike="noStrike">
                <a:solidFill>
                  <a:srgbClr val="000000"/>
                </a:solidFill>
                <a:latin typeface="Arial"/>
                <a:ea typeface="Arial"/>
                <a:cs typeface="Arial"/>
                <a:sym typeface="Arial"/>
              </a:rPr>
              <a:t> </a:t>
            </a:r>
            <a:endParaRPr/>
          </a:p>
        </p:txBody>
      </p:sp>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2" name="Shape 732"/>
        <p:cNvGrpSpPr/>
        <p:nvPr/>
      </p:nvGrpSpPr>
      <p:grpSpPr>
        <a:xfrm>
          <a:off x="0" y="0"/>
          <a:ext cx="0" cy="0"/>
          <a:chOff x="0" y="0"/>
          <a:chExt cx="0" cy="0"/>
        </a:xfrm>
      </p:grpSpPr>
      <p:sp>
        <p:nvSpPr>
          <p:cNvPr id="733" name="Google Shape;733;p59"/>
          <p:cNvSpPr txBox="1"/>
          <p:nvPr>
            <p:ph type="title"/>
          </p:nvPr>
        </p:nvSpPr>
        <p:spPr>
          <a:xfrm>
            <a:off x="311700" y="593367"/>
            <a:ext cx="8520600" cy="7635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b="1" lang="en" sz="3600"/>
              <a:t>Game Level 1 Discussion</a:t>
            </a:r>
            <a:endParaRPr b="1" sz="3600"/>
          </a:p>
        </p:txBody>
      </p:sp>
      <p:sp>
        <p:nvSpPr>
          <p:cNvPr id="734" name="Google Shape;734;p59"/>
          <p:cNvSpPr txBox="1"/>
          <p:nvPr>
            <p:ph idx="1" type="body"/>
          </p:nvPr>
        </p:nvSpPr>
        <p:spPr>
          <a:xfrm>
            <a:off x="311700" y="1536633"/>
            <a:ext cx="8520600" cy="45552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800"/>
              <a:buNone/>
            </a:pPr>
            <a:r>
              <a:rPr lang="en" sz="3000">
                <a:solidFill>
                  <a:srgbClr val="000000"/>
                </a:solidFill>
              </a:rPr>
              <a:t>What does it mean to get Dice1 points?</a:t>
            </a:r>
            <a:endParaRPr sz="3000">
              <a:solidFill>
                <a:srgbClr val="000000"/>
              </a:solidFill>
            </a:endParaRPr>
          </a:p>
          <a:p>
            <a:pPr indent="0" lvl="0" marL="0" rtl="0" algn="l">
              <a:lnSpc>
                <a:spcPct val="115000"/>
              </a:lnSpc>
              <a:spcBef>
                <a:spcPts val="1600"/>
              </a:spcBef>
              <a:spcAft>
                <a:spcPts val="0"/>
              </a:spcAft>
              <a:buClr>
                <a:schemeClr val="dk1"/>
              </a:buClr>
              <a:buSzPts val="1100"/>
              <a:buFont typeface="Arial"/>
              <a:buNone/>
            </a:pPr>
            <a:r>
              <a:t/>
            </a:r>
            <a:endParaRPr sz="3000">
              <a:solidFill>
                <a:srgbClr val="000000"/>
              </a:solidFill>
            </a:endParaRPr>
          </a:p>
          <a:p>
            <a:pPr indent="0" lvl="0" marL="0" rtl="0" algn="l">
              <a:lnSpc>
                <a:spcPct val="115000"/>
              </a:lnSpc>
              <a:spcBef>
                <a:spcPts val="1600"/>
              </a:spcBef>
              <a:spcAft>
                <a:spcPts val="0"/>
              </a:spcAft>
              <a:buSzPts val="1800"/>
              <a:buNone/>
            </a:pPr>
            <a:r>
              <a:rPr lang="en" sz="3000">
                <a:solidFill>
                  <a:srgbClr val="000000"/>
                </a:solidFill>
              </a:rPr>
              <a:t>What does it mean to get Dice1 + 3 points?</a:t>
            </a:r>
            <a:endParaRPr sz="3000">
              <a:solidFill>
                <a:srgbClr val="000000"/>
              </a:solidFill>
            </a:endParaRPr>
          </a:p>
          <a:p>
            <a:pPr indent="0" lvl="0" marL="0" rtl="0" algn="l">
              <a:lnSpc>
                <a:spcPct val="115000"/>
              </a:lnSpc>
              <a:spcBef>
                <a:spcPts val="1600"/>
              </a:spcBef>
              <a:spcAft>
                <a:spcPts val="0"/>
              </a:spcAft>
              <a:buSzPts val="1800"/>
              <a:buNone/>
            </a:pPr>
            <a:r>
              <a:rPr lang="en" sz="3000">
                <a:solidFill>
                  <a:srgbClr val="000000"/>
                </a:solidFill>
              </a:rPr>
              <a:t> </a:t>
            </a:r>
            <a:endParaRPr sz="3000">
              <a:solidFill>
                <a:srgbClr val="000000"/>
              </a:solidFill>
            </a:endParaRPr>
          </a:p>
          <a:p>
            <a:pPr indent="0" lvl="0" marL="0" rtl="0" algn="l">
              <a:lnSpc>
                <a:spcPct val="115000"/>
              </a:lnSpc>
              <a:spcBef>
                <a:spcPts val="1600"/>
              </a:spcBef>
              <a:spcAft>
                <a:spcPts val="0"/>
              </a:spcAft>
              <a:buClr>
                <a:schemeClr val="dk1"/>
              </a:buClr>
              <a:buSzPts val="1100"/>
              <a:buFont typeface="Arial"/>
              <a:buNone/>
            </a:pPr>
            <a:r>
              <a:rPr lang="en" sz="3000">
                <a:solidFill>
                  <a:srgbClr val="000000"/>
                </a:solidFill>
              </a:rPr>
              <a:t>What does it mean to get Dice1 - Dice2 points? </a:t>
            </a:r>
            <a:endParaRPr sz="3000">
              <a:solidFill>
                <a:srgbClr val="000000"/>
              </a:solidFill>
            </a:endParaRPr>
          </a:p>
          <a:p>
            <a:pPr indent="0" lvl="0" marL="0" rtl="0" algn="l">
              <a:lnSpc>
                <a:spcPct val="115000"/>
              </a:lnSpc>
              <a:spcBef>
                <a:spcPts val="1600"/>
              </a:spcBef>
              <a:spcAft>
                <a:spcPts val="0"/>
              </a:spcAft>
              <a:buClr>
                <a:schemeClr val="dk1"/>
              </a:buClr>
              <a:buSzPts val="1100"/>
              <a:buFont typeface="Arial"/>
              <a:buNone/>
            </a:pPr>
            <a:r>
              <a:rPr lang="en" sz="1100">
                <a:solidFill>
                  <a:schemeClr val="dk1"/>
                </a:solidFill>
              </a:rPr>
              <a:t>					</a:t>
            </a:r>
            <a:endParaRPr sz="1100">
              <a:solidFill>
                <a:schemeClr val="dk1"/>
              </a:solidFill>
            </a:endParaRPr>
          </a:p>
          <a:p>
            <a:pPr indent="0" lvl="0" marL="0" rtl="0" algn="l">
              <a:lnSpc>
                <a:spcPct val="115000"/>
              </a:lnSpc>
              <a:spcBef>
                <a:spcPts val="1600"/>
              </a:spcBef>
              <a:spcAft>
                <a:spcPts val="0"/>
              </a:spcAft>
              <a:buClr>
                <a:schemeClr val="dk1"/>
              </a:buClr>
              <a:buSzPts val="1100"/>
              <a:buFont typeface="Arial"/>
              <a:buNone/>
            </a:pPr>
            <a:r>
              <a:rPr lang="en" sz="1100">
                <a:solidFill>
                  <a:schemeClr val="dk1"/>
                </a:solidFill>
              </a:rPr>
              <a:t>				</a:t>
            </a:r>
            <a:endParaRPr sz="1100">
              <a:solidFill>
                <a:schemeClr val="dk1"/>
              </a:solidFill>
            </a:endParaRPr>
          </a:p>
          <a:p>
            <a:pPr indent="0" lvl="0" marL="0" rtl="0" algn="l">
              <a:lnSpc>
                <a:spcPct val="115000"/>
              </a:lnSpc>
              <a:spcBef>
                <a:spcPts val="1600"/>
              </a:spcBef>
              <a:spcAft>
                <a:spcPts val="0"/>
              </a:spcAft>
              <a:buClr>
                <a:schemeClr val="dk1"/>
              </a:buClr>
              <a:buSzPts val="1100"/>
              <a:buFont typeface="Arial"/>
              <a:buNone/>
            </a:pPr>
            <a:r>
              <a:rPr lang="en" sz="1100">
                <a:solidFill>
                  <a:schemeClr val="dk1"/>
                </a:solidFill>
              </a:rPr>
              <a:t>			</a:t>
            </a:r>
            <a:endParaRPr sz="1100">
              <a:solidFill>
                <a:schemeClr val="dk1"/>
              </a:solidFill>
            </a:endParaRPr>
          </a:p>
          <a:p>
            <a:pPr indent="0" lvl="0" marL="0" rtl="0" algn="l">
              <a:lnSpc>
                <a:spcPct val="115000"/>
              </a:lnSpc>
              <a:spcBef>
                <a:spcPts val="1600"/>
              </a:spcBef>
              <a:spcAft>
                <a:spcPts val="0"/>
              </a:spcAft>
              <a:buClr>
                <a:schemeClr val="dk1"/>
              </a:buClr>
              <a:buSzPts val="1100"/>
              <a:buFont typeface="Arial"/>
              <a:buNone/>
            </a:pPr>
            <a:r>
              <a:rPr lang="en" sz="1100">
                <a:solidFill>
                  <a:schemeClr val="dk1"/>
                </a:solidFill>
              </a:rPr>
              <a:t>		</a:t>
            </a:r>
            <a:endParaRPr sz="1100">
              <a:solidFill>
                <a:schemeClr val="dk1"/>
              </a:solidFill>
            </a:endParaRPr>
          </a:p>
          <a:p>
            <a:pPr indent="0" lvl="0" marL="0" rtl="0" algn="l">
              <a:lnSpc>
                <a:spcPct val="115000"/>
              </a:lnSpc>
              <a:spcBef>
                <a:spcPts val="1600"/>
              </a:spcBef>
              <a:spcAft>
                <a:spcPts val="1600"/>
              </a:spcAft>
              <a:buSzPts val="1800"/>
              <a:buNone/>
            </a:pPr>
            <a:r>
              <a:t/>
            </a:r>
            <a:endParaRPr/>
          </a:p>
        </p:txBody>
      </p:sp>
      <p:sp>
        <p:nvSpPr>
          <p:cNvPr id="735" name="Google Shape;735;p59"/>
          <p:cNvSpPr txBox="1"/>
          <p:nvPr>
            <p:ph idx="12" type="sldNum"/>
          </p:nvPr>
        </p:nvSpPr>
        <p:spPr>
          <a:xfrm>
            <a:off x="8472458" y="6217622"/>
            <a:ext cx="548700" cy="5247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SzPts val="1000"/>
              <a:buNone/>
            </a:pPr>
            <a:fld id="{00000000-1234-1234-1234-123412341234}" type="slidenum">
              <a:rPr lang="en"/>
              <a:t>‹#›</a:t>
            </a:fld>
            <a:endParaRPr/>
          </a:p>
        </p:txBody>
      </p:sp>
      <p:sp>
        <p:nvSpPr>
          <p:cNvPr id="736" name="Google Shape;736;p59"/>
          <p:cNvSpPr txBox="1"/>
          <p:nvPr/>
        </p:nvSpPr>
        <p:spPr>
          <a:xfrm>
            <a:off x="180371" y="6479972"/>
            <a:ext cx="8783400" cy="10569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 sz="800" u="none" cap="none" strike="noStrike">
                <a:solidFill>
                  <a:srgbClr val="000000"/>
                </a:solidFill>
                <a:latin typeface="Arial"/>
                <a:ea typeface="Arial"/>
                <a:cs typeface="Arial"/>
                <a:sym typeface="Arial"/>
              </a:rPr>
              <a:t>© SRI International, Digital Promise,  University of Virginia, and  </a:t>
            </a:r>
            <a:r>
              <a:rPr lang="en" sz="800">
                <a:solidFill>
                  <a:schemeClr val="dk1"/>
                </a:solidFill>
              </a:rPr>
              <a:t>Vanderbilt University  </a:t>
            </a:r>
            <a:r>
              <a:rPr b="0" i="0" lang="en" sz="800" u="none" cap="none" strike="noStrike">
                <a:solidFill>
                  <a:srgbClr val="000000"/>
                </a:solidFill>
                <a:latin typeface="Arial"/>
                <a:ea typeface="Arial"/>
                <a:cs typeface="Arial"/>
                <a:sym typeface="Arial"/>
              </a:rPr>
              <a:t>2022. This work is licensed under CC BY-NC-SA 4.0 license. </a:t>
            </a:r>
            <a:endParaRPr/>
          </a:p>
          <a:p>
            <a:pPr indent="0" lvl="0" marL="0" marR="0" rtl="0" algn="l">
              <a:lnSpc>
                <a:spcPct val="100000"/>
              </a:lnSpc>
              <a:spcBef>
                <a:spcPts val="0"/>
              </a:spcBef>
              <a:spcAft>
                <a:spcPts val="0"/>
              </a:spcAft>
              <a:buNone/>
            </a:pPr>
            <a:r>
              <a:rPr b="0" i="0" lang="en" sz="800" u="none" cap="none" strike="noStrike">
                <a:solidFill>
                  <a:srgbClr val="000000"/>
                </a:solidFill>
                <a:latin typeface="Arial"/>
                <a:ea typeface="Arial"/>
                <a:cs typeface="Arial"/>
                <a:sym typeface="Arial"/>
              </a:rPr>
              <a:t>To view a copy of this license, visit </a:t>
            </a:r>
            <a:r>
              <a:rPr b="0" i="0" lang="en" sz="800" u="sng" cap="none" strike="noStrike">
                <a:solidFill>
                  <a:schemeClr val="hlink"/>
                </a:solidFill>
                <a:latin typeface="Arial"/>
                <a:ea typeface="Arial"/>
                <a:cs typeface="Arial"/>
                <a:sym typeface="Arial"/>
                <a:hlinkClick r:id="rId3"/>
              </a:rPr>
              <a:t>https://creativecommons.org/licenses/by-nc-sa/4.0/</a:t>
            </a:r>
            <a:r>
              <a:rPr b="0" i="0" lang="en" sz="800" u="none" cap="none" strike="noStrike">
                <a:solidFill>
                  <a:srgbClr val="000000"/>
                </a:solidFill>
                <a:latin typeface="Arial"/>
                <a:ea typeface="Arial"/>
                <a:cs typeface="Arial"/>
                <a:sym typeface="Arial"/>
              </a:rPr>
              <a:t> </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2" name="Shape 262"/>
        <p:cNvGrpSpPr/>
        <p:nvPr/>
      </p:nvGrpSpPr>
      <p:grpSpPr>
        <a:xfrm>
          <a:off x="0" y="0"/>
          <a:ext cx="0" cy="0"/>
          <a:chOff x="0" y="0"/>
          <a:chExt cx="0" cy="0"/>
        </a:xfrm>
      </p:grpSpPr>
      <p:sp>
        <p:nvSpPr>
          <p:cNvPr id="263" name="Google Shape;263;p6"/>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SzPts val="1400"/>
              <a:buNone/>
            </a:pPr>
            <a:r>
              <a:rPr b="0" i="0" lang="en" sz="4400" u="none" cap="none" strike="noStrike">
                <a:solidFill>
                  <a:schemeClr val="dk1"/>
                </a:solidFill>
                <a:latin typeface="Calibri"/>
                <a:ea typeface="Calibri"/>
                <a:cs typeface="Calibri"/>
                <a:sym typeface="Calibri"/>
              </a:rPr>
              <a:t>Who are engineers?</a:t>
            </a:r>
            <a:endParaRPr b="0" i="0" sz="4400" u="none" cap="none" strike="noStrike">
              <a:solidFill>
                <a:schemeClr val="dk1"/>
              </a:solidFill>
              <a:latin typeface="Calibri"/>
              <a:ea typeface="Calibri"/>
              <a:cs typeface="Calibri"/>
              <a:sym typeface="Calibri"/>
            </a:endParaRPr>
          </a:p>
        </p:txBody>
      </p:sp>
      <p:sp>
        <p:nvSpPr>
          <p:cNvPr id="264" name="Google Shape;264;p6"/>
          <p:cNvSpPr txBox="1"/>
          <p:nvPr>
            <p:ph idx="1" type="body"/>
          </p:nvPr>
        </p:nvSpPr>
        <p:spPr>
          <a:xfrm>
            <a:off x="457200" y="1600200"/>
            <a:ext cx="8229600" cy="45261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3200"/>
              <a:buFont typeface="Arial"/>
              <a:buNone/>
            </a:pPr>
            <a:r>
              <a:rPr b="0" i="0" lang="en" sz="3200" u="none" cap="none" strike="noStrike">
                <a:solidFill>
                  <a:schemeClr val="dk1"/>
                </a:solidFill>
                <a:latin typeface="Calibri"/>
                <a:ea typeface="Calibri"/>
                <a:cs typeface="Calibri"/>
                <a:sym typeface="Calibri"/>
              </a:rPr>
              <a:t>MYTHS:							Reality:</a:t>
            </a:r>
            <a:endParaRPr b="0" i="0" sz="3200" u="none" cap="none" strike="noStrike">
              <a:solidFill>
                <a:schemeClr val="dk1"/>
              </a:solidFill>
              <a:latin typeface="Calibri"/>
              <a:ea typeface="Calibri"/>
              <a:cs typeface="Calibri"/>
              <a:sym typeface="Calibri"/>
            </a:endParaRPr>
          </a:p>
        </p:txBody>
      </p:sp>
      <p:pic>
        <p:nvPicPr>
          <p:cNvPr descr="staff_image_3.jpg" id="265" name="Google Shape;265;p6"/>
          <p:cNvPicPr preferRelativeResize="0"/>
          <p:nvPr/>
        </p:nvPicPr>
        <p:blipFill rotWithShape="1">
          <a:blip r:embed="rId3">
            <a:alphaModFix/>
          </a:blip>
          <a:srcRect b="0" l="0" r="0" t="0"/>
          <a:stretch/>
        </p:blipFill>
        <p:spPr>
          <a:xfrm>
            <a:off x="533400" y="2590800"/>
            <a:ext cx="2957400" cy="1971600"/>
          </a:xfrm>
          <a:prstGeom prst="rect">
            <a:avLst/>
          </a:prstGeom>
          <a:noFill/>
          <a:ln>
            <a:noFill/>
          </a:ln>
        </p:spPr>
      </p:pic>
      <p:pic>
        <p:nvPicPr>
          <p:cNvPr descr="howard_wolowitz.jpg" id="266" name="Google Shape;266;p6"/>
          <p:cNvPicPr preferRelativeResize="0"/>
          <p:nvPr/>
        </p:nvPicPr>
        <p:blipFill rotWithShape="1">
          <a:blip r:embed="rId4">
            <a:alphaModFix/>
          </a:blip>
          <a:srcRect b="0" l="0" r="0" t="0"/>
          <a:stretch/>
        </p:blipFill>
        <p:spPr>
          <a:xfrm>
            <a:off x="609600" y="4267200"/>
            <a:ext cx="1447800" cy="1930500"/>
          </a:xfrm>
          <a:prstGeom prst="rect">
            <a:avLst/>
          </a:prstGeom>
          <a:noFill/>
          <a:ln>
            <a:noFill/>
          </a:ln>
        </p:spPr>
      </p:pic>
      <p:pic>
        <p:nvPicPr>
          <p:cNvPr id="267" name="Google Shape;267;p6"/>
          <p:cNvPicPr preferRelativeResize="0"/>
          <p:nvPr/>
        </p:nvPicPr>
        <p:blipFill rotWithShape="1">
          <a:blip r:embed="rId5">
            <a:alphaModFix/>
          </a:blip>
          <a:srcRect b="24363" l="240" r="50553" t="9136"/>
          <a:stretch/>
        </p:blipFill>
        <p:spPr>
          <a:xfrm>
            <a:off x="4401325" y="2464200"/>
            <a:ext cx="4499400" cy="2798100"/>
          </a:xfrm>
          <a:prstGeom prst="rect">
            <a:avLst/>
          </a:prstGeom>
          <a:noFill/>
          <a:ln>
            <a:noFill/>
          </a:ln>
        </p:spPr>
      </p:pic>
      <p:sp>
        <p:nvSpPr>
          <p:cNvPr id="268" name="Google Shape;268;p6"/>
          <p:cNvSpPr/>
          <p:nvPr/>
        </p:nvSpPr>
        <p:spPr>
          <a:xfrm>
            <a:off x="5687575" y="4151375"/>
            <a:ext cx="2066400" cy="2139600"/>
          </a:xfrm>
          <a:prstGeom prst="rect">
            <a:avLst/>
          </a:prstGeom>
          <a:solidFill>
            <a:srgbClr val="FF9900"/>
          </a:solidFill>
          <a:ln cap="flat" cmpd="sng" w="381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4800"/>
              <a:buFont typeface="Arial"/>
              <a:buNone/>
            </a:pPr>
            <a:r>
              <a:rPr b="1" i="0" lang="en" sz="4800" u="none" cap="none" strike="noStrike">
                <a:solidFill>
                  <a:srgbClr val="000000"/>
                </a:solidFill>
                <a:latin typeface="Arial"/>
                <a:ea typeface="Arial"/>
                <a:cs typeface="Arial"/>
                <a:sym typeface="Arial"/>
              </a:rPr>
              <a:t>You!</a:t>
            </a:r>
            <a:endParaRPr b="1" i="0" sz="4800" u="none" cap="none" strike="noStrike">
              <a:solidFill>
                <a:srgbClr val="000000"/>
              </a:solidFill>
              <a:latin typeface="Arial"/>
              <a:ea typeface="Arial"/>
              <a:cs typeface="Arial"/>
              <a:sym typeface="Arial"/>
            </a:endParaRPr>
          </a:p>
        </p:txBody>
      </p:sp>
      <p:sp>
        <p:nvSpPr>
          <p:cNvPr id="269" name="Google Shape;269;p6"/>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
              <a:t>‹#›</a:t>
            </a:fld>
            <a:endParaRPr/>
          </a:p>
        </p:txBody>
      </p:sp>
      <p:sp>
        <p:nvSpPr>
          <p:cNvPr id="270" name="Google Shape;270;p6"/>
          <p:cNvSpPr txBox="1"/>
          <p:nvPr/>
        </p:nvSpPr>
        <p:spPr>
          <a:xfrm>
            <a:off x="180371" y="6479972"/>
            <a:ext cx="8783400" cy="10569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 sz="800" u="none" cap="none" strike="noStrike">
                <a:solidFill>
                  <a:srgbClr val="000000"/>
                </a:solidFill>
                <a:latin typeface="Arial"/>
                <a:ea typeface="Arial"/>
                <a:cs typeface="Arial"/>
                <a:sym typeface="Arial"/>
              </a:rPr>
              <a:t>© SRI International, Digital Promise,  University of Virginia, and  </a:t>
            </a:r>
            <a:r>
              <a:rPr lang="en" sz="800">
                <a:solidFill>
                  <a:schemeClr val="dk1"/>
                </a:solidFill>
              </a:rPr>
              <a:t>Vanderbilt University  </a:t>
            </a:r>
            <a:r>
              <a:rPr b="0" i="0" lang="en" sz="800" u="none" cap="none" strike="noStrike">
                <a:solidFill>
                  <a:srgbClr val="000000"/>
                </a:solidFill>
                <a:latin typeface="Arial"/>
                <a:ea typeface="Arial"/>
                <a:cs typeface="Arial"/>
                <a:sym typeface="Arial"/>
              </a:rPr>
              <a:t>2022. This work is licensed under CC BY-NC-SA 4.0 license. </a:t>
            </a:r>
            <a:endParaRPr/>
          </a:p>
          <a:p>
            <a:pPr indent="0" lvl="0" marL="0" marR="0" rtl="0" algn="l">
              <a:lnSpc>
                <a:spcPct val="100000"/>
              </a:lnSpc>
              <a:spcBef>
                <a:spcPts val="0"/>
              </a:spcBef>
              <a:spcAft>
                <a:spcPts val="0"/>
              </a:spcAft>
              <a:buNone/>
            </a:pPr>
            <a:r>
              <a:rPr b="0" i="0" lang="en" sz="800" u="none" cap="none" strike="noStrike">
                <a:solidFill>
                  <a:srgbClr val="000000"/>
                </a:solidFill>
                <a:latin typeface="Arial"/>
                <a:ea typeface="Arial"/>
                <a:cs typeface="Arial"/>
                <a:sym typeface="Arial"/>
              </a:rPr>
              <a:t>To view a copy of this license, visit </a:t>
            </a:r>
            <a:r>
              <a:rPr b="0" i="0" lang="en" sz="800" u="sng" cap="none" strike="noStrike">
                <a:solidFill>
                  <a:schemeClr val="hlink"/>
                </a:solidFill>
                <a:latin typeface="Arial"/>
                <a:ea typeface="Arial"/>
                <a:cs typeface="Arial"/>
                <a:sym typeface="Arial"/>
                <a:hlinkClick r:id="rId6"/>
              </a:rPr>
              <a:t>https://creativecommons.org/licenses/by-nc-sa/4.0/</a:t>
            </a:r>
            <a:r>
              <a:rPr b="0" i="0" lang="en" sz="800" u="none" cap="none" strike="noStrike">
                <a:solidFill>
                  <a:srgbClr val="000000"/>
                </a:solidFill>
                <a:latin typeface="Arial"/>
                <a:ea typeface="Arial"/>
                <a:cs typeface="Arial"/>
                <a:sym typeface="Arial"/>
              </a:rPr>
              <a:t> </a:t>
            </a:r>
            <a:endParaRPr/>
          </a:p>
        </p:txBody>
      </p:sp>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0" name="Shape 740"/>
        <p:cNvGrpSpPr/>
        <p:nvPr/>
      </p:nvGrpSpPr>
      <p:grpSpPr>
        <a:xfrm>
          <a:off x="0" y="0"/>
          <a:ext cx="0" cy="0"/>
          <a:chOff x="0" y="0"/>
          <a:chExt cx="0" cy="0"/>
        </a:xfrm>
      </p:grpSpPr>
      <p:sp>
        <p:nvSpPr>
          <p:cNvPr id="741" name="Google Shape;741;p60"/>
          <p:cNvSpPr txBox="1"/>
          <p:nvPr>
            <p:ph type="title"/>
          </p:nvPr>
        </p:nvSpPr>
        <p:spPr>
          <a:xfrm>
            <a:off x="311700" y="593367"/>
            <a:ext cx="8520600" cy="7635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b="1" lang="en"/>
              <a:t>Game 2</a:t>
            </a:r>
            <a:endParaRPr b="1"/>
          </a:p>
        </p:txBody>
      </p:sp>
      <p:sp>
        <p:nvSpPr>
          <p:cNvPr id="742" name="Google Shape;742;p60"/>
          <p:cNvSpPr txBox="1"/>
          <p:nvPr>
            <p:ph idx="1" type="body"/>
          </p:nvPr>
        </p:nvSpPr>
        <p:spPr>
          <a:xfrm>
            <a:off x="311700" y="1536633"/>
            <a:ext cx="8520600" cy="45552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600"/>
              </a:spcAft>
              <a:buSzPts val="1800"/>
              <a:buNone/>
            </a:pPr>
            <a:r>
              <a:t/>
            </a:r>
            <a:endParaRPr/>
          </a:p>
        </p:txBody>
      </p:sp>
      <p:sp>
        <p:nvSpPr>
          <p:cNvPr id="743" name="Google Shape;743;p60"/>
          <p:cNvSpPr txBox="1"/>
          <p:nvPr>
            <p:ph idx="12" type="sldNum"/>
          </p:nvPr>
        </p:nvSpPr>
        <p:spPr>
          <a:xfrm>
            <a:off x="8472458" y="6217622"/>
            <a:ext cx="548700" cy="5247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SzPts val="1000"/>
              <a:buNone/>
            </a:pPr>
            <a:fld id="{00000000-1234-1234-1234-123412341234}" type="slidenum">
              <a:rPr lang="en"/>
              <a:t>‹#›</a:t>
            </a:fld>
            <a:endParaRPr/>
          </a:p>
        </p:txBody>
      </p:sp>
      <p:pic>
        <p:nvPicPr>
          <p:cNvPr id="744" name="Google Shape;744;p60"/>
          <p:cNvPicPr preferRelativeResize="0"/>
          <p:nvPr/>
        </p:nvPicPr>
        <p:blipFill rotWithShape="1">
          <a:blip r:embed="rId3">
            <a:alphaModFix/>
          </a:blip>
          <a:srcRect b="0" l="0" r="0" t="0"/>
          <a:stretch/>
        </p:blipFill>
        <p:spPr>
          <a:xfrm>
            <a:off x="155850" y="1356870"/>
            <a:ext cx="8832302" cy="5220756"/>
          </a:xfrm>
          <a:prstGeom prst="rect">
            <a:avLst/>
          </a:prstGeom>
          <a:noFill/>
          <a:ln>
            <a:noFill/>
          </a:ln>
        </p:spPr>
      </p:pic>
      <p:sp>
        <p:nvSpPr>
          <p:cNvPr id="745" name="Google Shape;745;p60"/>
          <p:cNvSpPr txBox="1"/>
          <p:nvPr/>
        </p:nvSpPr>
        <p:spPr>
          <a:xfrm>
            <a:off x="6944550" y="394475"/>
            <a:ext cx="1527900" cy="962400"/>
          </a:xfrm>
          <a:prstGeom prst="rect">
            <a:avLst/>
          </a:prstGeom>
          <a:solidFill>
            <a:srgbClr val="FFFF00"/>
          </a:solidFill>
          <a:ln cap="flat" cmpd="sng" w="19050">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1" i="0" lang="en" sz="1800" u="none" cap="none" strike="noStrike">
                <a:solidFill>
                  <a:srgbClr val="000000"/>
                </a:solidFill>
                <a:latin typeface="Arial"/>
                <a:ea typeface="Arial"/>
                <a:cs typeface="Arial"/>
                <a:sym typeface="Arial"/>
              </a:rPr>
              <a:t>Page 25 of Student Notebook</a:t>
            </a:r>
            <a:endParaRPr b="1" i="0" sz="1800" u="none" cap="none" strike="noStrike">
              <a:solidFill>
                <a:srgbClr val="000000"/>
              </a:solidFill>
              <a:latin typeface="Arial"/>
              <a:ea typeface="Arial"/>
              <a:cs typeface="Arial"/>
              <a:sym typeface="Arial"/>
            </a:endParaRPr>
          </a:p>
        </p:txBody>
      </p:sp>
      <p:sp>
        <p:nvSpPr>
          <p:cNvPr id="746" name="Google Shape;746;p60"/>
          <p:cNvSpPr txBox="1"/>
          <p:nvPr/>
        </p:nvSpPr>
        <p:spPr>
          <a:xfrm>
            <a:off x="180371" y="6479972"/>
            <a:ext cx="8783400" cy="10569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 sz="800" u="none" cap="none" strike="noStrike">
                <a:solidFill>
                  <a:srgbClr val="000000"/>
                </a:solidFill>
                <a:latin typeface="Arial"/>
                <a:ea typeface="Arial"/>
                <a:cs typeface="Arial"/>
                <a:sym typeface="Arial"/>
              </a:rPr>
              <a:t>© SRI International, Digital Promise,  University of Virginia, and  </a:t>
            </a:r>
            <a:r>
              <a:rPr lang="en" sz="800">
                <a:solidFill>
                  <a:schemeClr val="dk1"/>
                </a:solidFill>
              </a:rPr>
              <a:t>Vanderbilt University  </a:t>
            </a:r>
            <a:r>
              <a:rPr b="0" i="0" lang="en" sz="800" u="none" cap="none" strike="noStrike">
                <a:solidFill>
                  <a:srgbClr val="000000"/>
                </a:solidFill>
                <a:latin typeface="Arial"/>
                <a:ea typeface="Arial"/>
                <a:cs typeface="Arial"/>
                <a:sym typeface="Arial"/>
              </a:rPr>
              <a:t>2022. This work is licensed under CC BY-NC-SA 4.0 license. </a:t>
            </a:r>
            <a:endParaRPr/>
          </a:p>
          <a:p>
            <a:pPr indent="0" lvl="0" marL="0" marR="0" rtl="0" algn="l">
              <a:lnSpc>
                <a:spcPct val="100000"/>
              </a:lnSpc>
              <a:spcBef>
                <a:spcPts val="0"/>
              </a:spcBef>
              <a:spcAft>
                <a:spcPts val="0"/>
              </a:spcAft>
              <a:buNone/>
            </a:pPr>
            <a:r>
              <a:rPr b="0" i="0" lang="en" sz="800" u="none" cap="none" strike="noStrike">
                <a:solidFill>
                  <a:srgbClr val="000000"/>
                </a:solidFill>
                <a:latin typeface="Arial"/>
                <a:ea typeface="Arial"/>
                <a:cs typeface="Arial"/>
                <a:sym typeface="Arial"/>
              </a:rPr>
              <a:t>To view a copy of this license, visit </a:t>
            </a:r>
            <a:r>
              <a:rPr b="0" i="0" lang="en" sz="800" u="sng" cap="none" strike="noStrike">
                <a:solidFill>
                  <a:schemeClr val="hlink"/>
                </a:solidFill>
                <a:latin typeface="Arial"/>
                <a:ea typeface="Arial"/>
                <a:cs typeface="Arial"/>
                <a:sym typeface="Arial"/>
                <a:hlinkClick r:id="rId4"/>
              </a:rPr>
              <a:t>https://creativecommons.org/licenses/by-nc-sa/4.0/</a:t>
            </a:r>
            <a:r>
              <a:rPr b="0" i="0" lang="en" sz="800" u="none" cap="none" strike="noStrike">
                <a:solidFill>
                  <a:srgbClr val="000000"/>
                </a:solidFill>
                <a:latin typeface="Arial"/>
                <a:ea typeface="Arial"/>
                <a:cs typeface="Arial"/>
                <a:sym typeface="Arial"/>
              </a:rPr>
              <a:t> </a:t>
            </a:r>
            <a:endParaRPr/>
          </a:p>
        </p:txBody>
      </p:sp>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0" name="Shape 750"/>
        <p:cNvGrpSpPr/>
        <p:nvPr/>
      </p:nvGrpSpPr>
      <p:grpSpPr>
        <a:xfrm>
          <a:off x="0" y="0"/>
          <a:ext cx="0" cy="0"/>
          <a:chOff x="0" y="0"/>
          <a:chExt cx="0" cy="0"/>
        </a:xfrm>
      </p:grpSpPr>
      <p:sp>
        <p:nvSpPr>
          <p:cNvPr id="751" name="Google Shape;751;p61"/>
          <p:cNvSpPr txBox="1"/>
          <p:nvPr>
            <p:ph type="title"/>
          </p:nvPr>
        </p:nvSpPr>
        <p:spPr>
          <a:xfrm>
            <a:off x="311700" y="593367"/>
            <a:ext cx="8520600" cy="7635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b="1" lang="en"/>
              <a:t>Game 3</a:t>
            </a:r>
            <a:endParaRPr b="1"/>
          </a:p>
        </p:txBody>
      </p:sp>
      <p:sp>
        <p:nvSpPr>
          <p:cNvPr id="752" name="Google Shape;752;p61"/>
          <p:cNvSpPr txBox="1"/>
          <p:nvPr>
            <p:ph idx="1" type="body"/>
          </p:nvPr>
        </p:nvSpPr>
        <p:spPr>
          <a:xfrm>
            <a:off x="311700" y="1536633"/>
            <a:ext cx="8520600" cy="45552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600"/>
              </a:spcAft>
              <a:buSzPts val="1800"/>
              <a:buNone/>
            </a:pPr>
            <a:r>
              <a:t/>
            </a:r>
            <a:endParaRPr/>
          </a:p>
        </p:txBody>
      </p:sp>
      <p:sp>
        <p:nvSpPr>
          <p:cNvPr id="753" name="Google Shape;753;p61"/>
          <p:cNvSpPr txBox="1"/>
          <p:nvPr>
            <p:ph idx="12" type="sldNum"/>
          </p:nvPr>
        </p:nvSpPr>
        <p:spPr>
          <a:xfrm>
            <a:off x="8472458" y="6217622"/>
            <a:ext cx="548700" cy="5247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SzPts val="1000"/>
              <a:buNone/>
            </a:pPr>
            <a:fld id="{00000000-1234-1234-1234-123412341234}" type="slidenum">
              <a:rPr lang="en"/>
              <a:t>‹#›</a:t>
            </a:fld>
            <a:endParaRPr/>
          </a:p>
        </p:txBody>
      </p:sp>
      <p:pic>
        <p:nvPicPr>
          <p:cNvPr id="754" name="Google Shape;754;p61"/>
          <p:cNvPicPr preferRelativeResize="0"/>
          <p:nvPr/>
        </p:nvPicPr>
        <p:blipFill rotWithShape="1">
          <a:blip r:embed="rId3">
            <a:alphaModFix/>
          </a:blip>
          <a:srcRect b="0" l="0" r="0" t="0"/>
          <a:stretch/>
        </p:blipFill>
        <p:spPr>
          <a:xfrm>
            <a:off x="311700" y="1375395"/>
            <a:ext cx="8520601" cy="5262704"/>
          </a:xfrm>
          <a:prstGeom prst="rect">
            <a:avLst/>
          </a:prstGeom>
          <a:noFill/>
          <a:ln>
            <a:noFill/>
          </a:ln>
        </p:spPr>
      </p:pic>
      <p:sp>
        <p:nvSpPr>
          <p:cNvPr id="755" name="Google Shape;755;p61"/>
          <p:cNvSpPr txBox="1"/>
          <p:nvPr/>
        </p:nvSpPr>
        <p:spPr>
          <a:xfrm>
            <a:off x="6944550" y="394475"/>
            <a:ext cx="1527900" cy="962400"/>
          </a:xfrm>
          <a:prstGeom prst="rect">
            <a:avLst/>
          </a:prstGeom>
          <a:solidFill>
            <a:srgbClr val="FFFF00"/>
          </a:solidFill>
          <a:ln cap="flat" cmpd="sng" w="19050">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1" i="0" lang="en" sz="1800" u="none" cap="none" strike="noStrike">
                <a:solidFill>
                  <a:srgbClr val="000000"/>
                </a:solidFill>
                <a:latin typeface="Arial"/>
                <a:ea typeface="Arial"/>
                <a:cs typeface="Arial"/>
                <a:sym typeface="Arial"/>
              </a:rPr>
              <a:t>Page 25 of Student Notebook</a:t>
            </a:r>
            <a:endParaRPr b="1" i="0" sz="1800" u="none" cap="none" strike="noStrike">
              <a:solidFill>
                <a:srgbClr val="000000"/>
              </a:solidFill>
              <a:latin typeface="Arial"/>
              <a:ea typeface="Arial"/>
              <a:cs typeface="Arial"/>
              <a:sym typeface="Arial"/>
            </a:endParaRPr>
          </a:p>
        </p:txBody>
      </p:sp>
      <p:sp>
        <p:nvSpPr>
          <p:cNvPr id="756" name="Google Shape;756;p61"/>
          <p:cNvSpPr txBox="1"/>
          <p:nvPr/>
        </p:nvSpPr>
        <p:spPr>
          <a:xfrm>
            <a:off x="180371" y="6479972"/>
            <a:ext cx="8783400" cy="10569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 sz="800" u="none" cap="none" strike="noStrike">
                <a:solidFill>
                  <a:srgbClr val="000000"/>
                </a:solidFill>
                <a:latin typeface="Arial"/>
                <a:ea typeface="Arial"/>
                <a:cs typeface="Arial"/>
                <a:sym typeface="Arial"/>
              </a:rPr>
              <a:t>© SRI International, Digital Promise,  University of Virginia, and  </a:t>
            </a:r>
            <a:r>
              <a:rPr lang="en" sz="800">
                <a:solidFill>
                  <a:schemeClr val="dk1"/>
                </a:solidFill>
              </a:rPr>
              <a:t>Vanderbilt University  </a:t>
            </a:r>
            <a:r>
              <a:rPr b="0" i="0" lang="en" sz="800" u="none" cap="none" strike="noStrike">
                <a:solidFill>
                  <a:srgbClr val="000000"/>
                </a:solidFill>
                <a:latin typeface="Arial"/>
                <a:ea typeface="Arial"/>
                <a:cs typeface="Arial"/>
                <a:sym typeface="Arial"/>
              </a:rPr>
              <a:t>2022. This work is licensed under CC BY-NC-SA 4.0 license. </a:t>
            </a:r>
            <a:endParaRPr/>
          </a:p>
          <a:p>
            <a:pPr indent="0" lvl="0" marL="0" marR="0" rtl="0" algn="l">
              <a:lnSpc>
                <a:spcPct val="100000"/>
              </a:lnSpc>
              <a:spcBef>
                <a:spcPts val="0"/>
              </a:spcBef>
              <a:spcAft>
                <a:spcPts val="0"/>
              </a:spcAft>
              <a:buNone/>
            </a:pPr>
            <a:r>
              <a:rPr b="0" i="0" lang="en" sz="800" u="none" cap="none" strike="noStrike">
                <a:solidFill>
                  <a:srgbClr val="000000"/>
                </a:solidFill>
                <a:latin typeface="Arial"/>
                <a:ea typeface="Arial"/>
                <a:cs typeface="Arial"/>
                <a:sym typeface="Arial"/>
              </a:rPr>
              <a:t>To view a copy of this license, visit </a:t>
            </a:r>
            <a:r>
              <a:rPr b="0" i="0" lang="en" sz="800" u="sng" cap="none" strike="noStrike">
                <a:solidFill>
                  <a:schemeClr val="hlink"/>
                </a:solidFill>
                <a:latin typeface="Arial"/>
                <a:ea typeface="Arial"/>
                <a:cs typeface="Arial"/>
                <a:sym typeface="Arial"/>
                <a:hlinkClick r:id="rId4"/>
              </a:rPr>
              <a:t>https://creativecommons.org/licenses/by-nc-sa/4.0/</a:t>
            </a:r>
            <a:r>
              <a:rPr b="0" i="0" lang="en" sz="800" u="none" cap="none" strike="noStrike">
                <a:solidFill>
                  <a:srgbClr val="000000"/>
                </a:solidFill>
                <a:latin typeface="Arial"/>
                <a:ea typeface="Arial"/>
                <a:cs typeface="Arial"/>
                <a:sym typeface="Arial"/>
              </a:rPr>
              <a:t> </a:t>
            </a:r>
            <a:endParaRPr/>
          </a:p>
        </p:txBody>
      </p:sp>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0" name="Shape 760"/>
        <p:cNvGrpSpPr/>
        <p:nvPr/>
      </p:nvGrpSpPr>
      <p:grpSpPr>
        <a:xfrm>
          <a:off x="0" y="0"/>
          <a:ext cx="0" cy="0"/>
          <a:chOff x="0" y="0"/>
          <a:chExt cx="0" cy="0"/>
        </a:xfrm>
      </p:grpSpPr>
      <p:sp>
        <p:nvSpPr>
          <p:cNvPr id="761" name="Google Shape;761;p62"/>
          <p:cNvSpPr txBox="1"/>
          <p:nvPr>
            <p:ph type="title"/>
          </p:nvPr>
        </p:nvSpPr>
        <p:spPr>
          <a:xfrm>
            <a:off x="311700" y="593367"/>
            <a:ext cx="8520600" cy="7635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b="1" lang="en"/>
              <a:t>Game 4</a:t>
            </a:r>
            <a:endParaRPr b="1"/>
          </a:p>
        </p:txBody>
      </p:sp>
      <p:sp>
        <p:nvSpPr>
          <p:cNvPr id="762" name="Google Shape;762;p62"/>
          <p:cNvSpPr txBox="1"/>
          <p:nvPr>
            <p:ph idx="1" type="body"/>
          </p:nvPr>
        </p:nvSpPr>
        <p:spPr>
          <a:xfrm>
            <a:off x="311700" y="1536633"/>
            <a:ext cx="8520600" cy="45552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600"/>
              </a:spcAft>
              <a:buSzPts val="1800"/>
              <a:buNone/>
            </a:pPr>
            <a:r>
              <a:t/>
            </a:r>
            <a:endParaRPr/>
          </a:p>
        </p:txBody>
      </p:sp>
      <p:sp>
        <p:nvSpPr>
          <p:cNvPr id="763" name="Google Shape;763;p62"/>
          <p:cNvSpPr txBox="1"/>
          <p:nvPr>
            <p:ph idx="12" type="sldNum"/>
          </p:nvPr>
        </p:nvSpPr>
        <p:spPr>
          <a:xfrm>
            <a:off x="8472458" y="6217622"/>
            <a:ext cx="548700" cy="5247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SzPts val="1000"/>
              <a:buNone/>
            </a:pPr>
            <a:fld id="{00000000-1234-1234-1234-123412341234}" type="slidenum">
              <a:rPr lang="en"/>
              <a:t>‹#›</a:t>
            </a:fld>
            <a:endParaRPr/>
          </a:p>
        </p:txBody>
      </p:sp>
      <p:pic>
        <p:nvPicPr>
          <p:cNvPr id="764" name="Google Shape;764;p62"/>
          <p:cNvPicPr preferRelativeResize="0"/>
          <p:nvPr/>
        </p:nvPicPr>
        <p:blipFill rotWithShape="1">
          <a:blip r:embed="rId3">
            <a:alphaModFix/>
          </a:blip>
          <a:srcRect b="0" l="0" r="0" t="0"/>
          <a:stretch/>
        </p:blipFill>
        <p:spPr>
          <a:xfrm>
            <a:off x="399625" y="1202113"/>
            <a:ext cx="8344751" cy="5224226"/>
          </a:xfrm>
          <a:prstGeom prst="rect">
            <a:avLst/>
          </a:prstGeom>
          <a:noFill/>
          <a:ln>
            <a:noFill/>
          </a:ln>
        </p:spPr>
      </p:pic>
      <p:sp>
        <p:nvSpPr>
          <p:cNvPr id="765" name="Google Shape;765;p62"/>
          <p:cNvSpPr txBox="1"/>
          <p:nvPr/>
        </p:nvSpPr>
        <p:spPr>
          <a:xfrm>
            <a:off x="6944550" y="394475"/>
            <a:ext cx="1527900" cy="962400"/>
          </a:xfrm>
          <a:prstGeom prst="rect">
            <a:avLst/>
          </a:prstGeom>
          <a:solidFill>
            <a:srgbClr val="FFFF00"/>
          </a:solidFill>
          <a:ln cap="flat" cmpd="sng" w="19050">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1" i="0" lang="en" sz="1800" u="none" cap="none" strike="noStrike">
                <a:solidFill>
                  <a:srgbClr val="000000"/>
                </a:solidFill>
                <a:latin typeface="Arial"/>
                <a:ea typeface="Arial"/>
                <a:cs typeface="Arial"/>
                <a:sym typeface="Arial"/>
              </a:rPr>
              <a:t>Page 26 of Student Notebook</a:t>
            </a:r>
            <a:endParaRPr b="1" i="0" sz="1800" u="none" cap="none" strike="noStrike">
              <a:solidFill>
                <a:srgbClr val="000000"/>
              </a:solidFill>
              <a:latin typeface="Arial"/>
              <a:ea typeface="Arial"/>
              <a:cs typeface="Arial"/>
              <a:sym typeface="Arial"/>
            </a:endParaRPr>
          </a:p>
        </p:txBody>
      </p:sp>
      <p:sp>
        <p:nvSpPr>
          <p:cNvPr id="766" name="Google Shape;766;p62"/>
          <p:cNvSpPr txBox="1"/>
          <p:nvPr/>
        </p:nvSpPr>
        <p:spPr>
          <a:xfrm>
            <a:off x="180371" y="6479972"/>
            <a:ext cx="8783400" cy="10569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 sz="800" u="none" cap="none" strike="noStrike">
                <a:solidFill>
                  <a:srgbClr val="000000"/>
                </a:solidFill>
                <a:latin typeface="Arial"/>
                <a:ea typeface="Arial"/>
                <a:cs typeface="Arial"/>
                <a:sym typeface="Arial"/>
              </a:rPr>
              <a:t>© SRI International, Digital Promise,  University of Virginia, and  </a:t>
            </a:r>
            <a:r>
              <a:rPr lang="en" sz="800">
                <a:solidFill>
                  <a:schemeClr val="dk1"/>
                </a:solidFill>
              </a:rPr>
              <a:t>Vanderbilt University  </a:t>
            </a:r>
            <a:r>
              <a:rPr b="0" i="0" lang="en" sz="800" u="none" cap="none" strike="noStrike">
                <a:solidFill>
                  <a:srgbClr val="000000"/>
                </a:solidFill>
                <a:latin typeface="Arial"/>
                <a:ea typeface="Arial"/>
                <a:cs typeface="Arial"/>
                <a:sym typeface="Arial"/>
              </a:rPr>
              <a:t>2022. This work is licensed under CC BY-NC-SA 4.0 license. </a:t>
            </a:r>
            <a:endParaRPr/>
          </a:p>
          <a:p>
            <a:pPr indent="0" lvl="0" marL="0" marR="0" rtl="0" algn="l">
              <a:lnSpc>
                <a:spcPct val="100000"/>
              </a:lnSpc>
              <a:spcBef>
                <a:spcPts val="0"/>
              </a:spcBef>
              <a:spcAft>
                <a:spcPts val="0"/>
              </a:spcAft>
              <a:buNone/>
            </a:pPr>
            <a:r>
              <a:rPr b="0" i="0" lang="en" sz="800" u="none" cap="none" strike="noStrike">
                <a:solidFill>
                  <a:srgbClr val="000000"/>
                </a:solidFill>
                <a:latin typeface="Arial"/>
                <a:ea typeface="Arial"/>
                <a:cs typeface="Arial"/>
                <a:sym typeface="Arial"/>
              </a:rPr>
              <a:t>To view a copy of this license, visit </a:t>
            </a:r>
            <a:r>
              <a:rPr b="0" i="0" lang="en" sz="800" u="sng" cap="none" strike="noStrike">
                <a:solidFill>
                  <a:schemeClr val="hlink"/>
                </a:solidFill>
                <a:latin typeface="Arial"/>
                <a:ea typeface="Arial"/>
                <a:cs typeface="Arial"/>
                <a:sym typeface="Arial"/>
                <a:hlinkClick r:id="rId4"/>
              </a:rPr>
              <a:t>https://creativecommons.org/licenses/by-nc-sa/4.0/</a:t>
            </a:r>
            <a:r>
              <a:rPr b="0" i="0" lang="en" sz="800" u="none" cap="none" strike="noStrike">
                <a:solidFill>
                  <a:srgbClr val="000000"/>
                </a:solidFill>
                <a:latin typeface="Arial"/>
                <a:ea typeface="Arial"/>
                <a:cs typeface="Arial"/>
                <a:sym typeface="Arial"/>
              </a:rPr>
              <a:t> </a:t>
            </a:r>
            <a:endParaRPr/>
          </a:p>
        </p:txBody>
      </p:sp>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0" name="Shape 770"/>
        <p:cNvGrpSpPr/>
        <p:nvPr/>
      </p:nvGrpSpPr>
      <p:grpSpPr>
        <a:xfrm>
          <a:off x="0" y="0"/>
          <a:ext cx="0" cy="0"/>
          <a:chOff x="0" y="0"/>
          <a:chExt cx="0" cy="0"/>
        </a:xfrm>
      </p:grpSpPr>
      <p:sp>
        <p:nvSpPr>
          <p:cNvPr id="771" name="Google Shape;771;p63"/>
          <p:cNvSpPr txBox="1"/>
          <p:nvPr>
            <p:ph type="title"/>
          </p:nvPr>
        </p:nvSpPr>
        <p:spPr>
          <a:xfrm>
            <a:off x="311700" y="593367"/>
            <a:ext cx="8520600" cy="7635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b="1" lang="en" sz="3600"/>
              <a:t>Variables and expressions</a:t>
            </a:r>
            <a:endParaRPr b="1" sz="3600"/>
          </a:p>
        </p:txBody>
      </p:sp>
      <p:sp>
        <p:nvSpPr>
          <p:cNvPr id="772" name="Google Shape;772;p63"/>
          <p:cNvSpPr txBox="1"/>
          <p:nvPr>
            <p:ph idx="1" type="body"/>
          </p:nvPr>
        </p:nvSpPr>
        <p:spPr>
          <a:xfrm>
            <a:off x="311700" y="1536633"/>
            <a:ext cx="8520600" cy="45552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2400">
                <a:solidFill>
                  <a:srgbClr val="000000"/>
                </a:solidFill>
              </a:rPr>
              <a:t>In this dice game, Dice1 and Dice2 are examples of </a:t>
            </a:r>
            <a:r>
              <a:rPr b="1" lang="en" sz="2400">
                <a:solidFill>
                  <a:srgbClr val="000000"/>
                </a:solidFill>
              </a:rPr>
              <a:t>variables​ </a:t>
            </a:r>
            <a:r>
              <a:rPr lang="en" sz="2400">
                <a:solidFill>
                  <a:srgbClr val="000000"/>
                </a:solidFill>
              </a:rPr>
              <a:t>in computer language. A variable can have different values depending on what the instructions tell the computer to do.	</a:t>
            </a:r>
            <a:r>
              <a:rPr lang="en">
                <a:solidFill>
                  <a:schemeClr val="dk1"/>
                </a:solidFill>
              </a:rPr>
              <a:t>	</a:t>
            </a:r>
            <a:endParaRPr>
              <a:solidFill>
                <a:schemeClr val="dk1"/>
              </a:solidFill>
            </a:endParaRPr>
          </a:p>
          <a:p>
            <a:pPr indent="0" lvl="0" marL="0" rtl="0" algn="l">
              <a:lnSpc>
                <a:spcPct val="115000"/>
              </a:lnSpc>
              <a:spcBef>
                <a:spcPts val="1600"/>
              </a:spcBef>
              <a:spcAft>
                <a:spcPts val="0"/>
              </a:spcAft>
              <a:buClr>
                <a:schemeClr val="dk1"/>
              </a:buClr>
              <a:buSzPts val="1100"/>
              <a:buFont typeface="Arial"/>
              <a:buNone/>
            </a:pPr>
            <a:r>
              <a:rPr lang="en" sz="2400">
                <a:solidFill>
                  <a:schemeClr val="dk1"/>
                </a:solidFill>
              </a:rPr>
              <a:t>Words like plus (+), minus (-), or less than (&lt;) are called </a:t>
            </a:r>
            <a:r>
              <a:rPr b="1" lang="en" sz="2400">
                <a:solidFill>
                  <a:schemeClr val="dk1"/>
                </a:solidFill>
              </a:rPr>
              <a:t>operators</a:t>
            </a:r>
            <a:r>
              <a:rPr lang="en" sz="2400">
                <a:solidFill>
                  <a:schemeClr val="dk1"/>
                </a:solidFill>
              </a:rPr>
              <a:t>. When you combine variables using </a:t>
            </a:r>
            <a:r>
              <a:rPr b="1" lang="en" sz="2400">
                <a:solidFill>
                  <a:schemeClr val="dk1"/>
                </a:solidFill>
              </a:rPr>
              <a:t>operators</a:t>
            </a:r>
            <a:r>
              <a:rPr lang="en" sz="2400">
                <a:solidFill>
                  <a:schemeClr val="dk1"/>
                </a:solidFill>
              </a:rPr>
              <a:t>, we call it an </a:t>
            </a:r>
            <a:r>
              <a:rPr b="1" lang="en" sz="2400">
                <a:solidFill>
                  <a:schemeClr val="dk1"/>
                </a:solidFill>
              </a:rPr>
              <a:t>expression</a:t>
            </a:r>
            <a:r>
              <a:rPr lang="en" sz="2400">
                <a:solidFill>
                  <a:schemeClr val="dk1"/>
                </a:solidFill>
              </a:rPr>
              <a:t>. Here are some examples of expressions: Dice1 + Dice2, Dice1 is less than Dice2, Dice1 – 5.</a:t>
            </a:r>
            <a:endParaRPr sz="2400">
              <a:solidFill>
                <a:schemeClr val="dk1"/>
              </a:solidFill>
            </a:endParaRPr>
          </a:p>
          <a:p>
            <a:pPr indent="0" lvl="0" marL="0" rtl="0" algn="l">
              <a:lnSpc>
                <a:spcPct val="115000"/>
              </a:lnSpc>
              <a:spcBef>
                <a:spcPts val="0"/>
              </a:spcBef>
              <a:spcAft>
                <a:spcPts val="0"/>
              </a:spcAft>
              <a:buSzPts val="1800"/>
              <a:buNone/>
            </a:pPr>
            <a:r>
              <a:t/>
            </a:r>
            <a:endParaRPr sz="2400">
              <a:solidFill>
                <a:schemeClr val="dk1"/>
              </a:solidFill>
            </a:endParaRPr>
          </a:p>
          <a:p>
            <a:pPr indent="0" lvl="0" marL="0" rtl="0" algn="l">
              <a:lnSpc>
                <a:spcPct val="115000"/>
              </a:lnSpc>
              <a:spcBef>
                <a:spcPts val="1600"/>
              </a:spcBef>
              <a:spcAft>
                <a:spcPts val="0"/>
              </a:spcAft>
              <a:buClr>
                <a:schemeClr val="dk1"/>
              </a:buClr>
              <a:buSzPts val="1100"/>
              <a:buFont typeface="Arial"/>
              <a:buNone/>
            </a:pPr>
            <a:r>
              <a:rPr lang="en" sz="2400">
                <a:solidFill>
                  <a:schemeClr val="dk1"/>
                </a:solidFill>
              </a:rPr>
              <a:t> </a:t>
            </a:r>
            <a:endParaRPr sz="2400">
              <a:solidFill>
                <a:schemeClr val="dk1"/>
              </a:solidFill>
            </a:endParaRPr>
          </a:p>
          <a:p>
            <a:pPr indent="0" lvl="0" marL="0" rtl="0" algn="l">
              <a:lnSpc>
                <a:spcPct val="115000"/>
              </a:lnSpc>
              <a:spcBef>
                <a:spcPts val="1600"/>
              </a:spcBef>
              <a:spcAft>
                <a:spcPts val="0"/>
              </a:spcAft>
              <a:buClr>
                <a:schemeClr val="dk1"/>
              </a:buClr>
              <a:buSzPts val="1100"/>
              <a:buFont typeface="Arial"/>
              <a:buNone/>
            </a:pPr>
            <a:r>
              <a:rPr lang="en" sz="2400">
                <a:solidFill>
                  <a:schemeClr val="dk1"/>
                </a:solidFill>
              </a:rPr>
              <a:t>					</a:t>
            </a:r>
            <a:endParaRPr sz="2400">
              <a:solidFill>
                <a:schemeClr val="dk1"/>
              </a:solidFill>
            </a:endParaRPr>
          </a:p>
          <a:p>
            <a:pPr indent="0" lvl="0" marL="0" rtl="0" algn="l">
              <a:lnSpc>
                <a:spcPct val="115000"/>
              </a:lnSpc>
              <a:spcBef>
                <a:spcPts val="1600"/>
              </a:spcBef>
              <a:spcAft>
                <a:spcPts val="0"/>
              </a:spcAft>
              <a:buClr>
                <a:schemeClr val="dk1"/>
              </a:buClr>
              <a:buSzPts val="1100"/>
              <a:buFont typeface="Arial"/>
              <a:buNone/>
            </a:pPr>
            <a:r>
              <a:rPr lang="en" sz="2400">
                <a:solidFill>
                  <a:schemeClr val="dk1"/>
                </a:solidFill>
              </a:rPr>
              <a:t>				</a:t>
            </a:r>
            <a:endParaRPr sz="2400">
              <a:solidFill>
                <a:schemeClr val="dk1"/>
              </a:solidFill>
            </a:endParaRPr>
          </a:p>
          <a:p>
            <a:pPr indent="0" lvl="0" marL="0" rtl="0" algn="l">
              <a:lnSpc>
                <a:spcPct val="115000"/>
              </a:lnSpc>
              <a:spcBef>
                <a:spcPts val="1600"/>
              </a:spcBef>
              <a:spcAft>
                <a:spcPts val="0"/>
              </a:spcAft>
              <a:buClr>
                <a:schemeClr val="dk1"/>
              </a:buClr>
              <a:buSzPts val="1100"/>
              <a:buFont typeface="Arial"/>
              <a:buNone/>
            </a:pPr>
            <a:r>
              <a:rPr lang="en" sz="2400">
                <a:solidFill>
                  <a:schemeClr val="dk1"/>
                </a:solidFill>
              </a:rPr>
              <a:t>			</a:t>
            </a:r>
            <a:endParaRPr sz="2400">
              <a:solidFill>
                <a:schemeClr val="dk1"/>
              </a:solidFill>
            </a:endParaRPr>
          </a:p>
          <a:p>
            <a:pPr indent="0" lvl="0" marL="0" rtl="0" algn="l">
              <a:lnSpc>
                <a:spcPct val="115000"/>
              </a:lnSpc>
              <a:spcBef>
                <a:spcPts val="1600"/>
              </a:spcBef>
              <a:spcAft>
                <a:spcPts val="0"/>
              </a:spcAft>
              <a:buClr>
                <a:schemeClr val="dk1"/>
              </a:buClr>
              <a:buSzPts val="1100"/>
              <a:buFont typeface="Arial"/>
              <a:buNone/>
            </a:pPr>
            <a:r>
              <a:rPr lang="en" sz="2400">
                <a:solidFill>
                  <a:schemeClr val="dk1"/>
                </a:solidFill>
              </a:rPr>
              <a:t>		</a:t>
            </a:r>
            <a:endParaRPr sz="2400">
              <a:solidFill>
                <a:schemeClr val="dk1"/>
              </a:solidFill>
            </a:endParaRPr>
          </a:p>
          <a:p>
            <a:pPr indent="0" lvl="0" marL="0" rtl="0" algn="l">
              <a:lnSpc>
                <a:spcPct val="115000"/>
              </a:lnSpc>
              <a:spcBef>
                <a:spcPts val="1600"/>
              </a:spcBef>
              <a:spcAft>
                <a:spcPts val="1600"/>
              </a:spcAft>
              <a:buSzPts val="1800"/>
              <a:buNone/>
            </a:pPr>
            <a:r>
              <a:t/>
            </a:r>
            <a:endParaRPr sz="2400"/>
          </a:p>
        </p:txBody>
      </p:sp>
      <p:sp>
        <p:nvSpPr>
          <p:cNvPr id="773" name="Google Shape;773;p63"/>
          <p:cNvSpPr txBox="1"/>
          <p:nvPr>
            <p:ph idx="12" type="sldNum"/>
          </p:nvPr>
        </p:nvSpPr>
        <p:spPr>
          <a:xfrm>
            <a:off x="8472458" y="6217622"/>
            <a:ext cx="548700" cy="5247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SzPts val="1000"/>
              <a:buNone/>
            </a:pPr>
            <a:fld id="{00000000-1234-1234-1234-123412341234}" type="slidenum">
              <a:rPr lang="en"/>
              <a:t>‹#›</a:t>
            </a:fld>
            <a:endParaRPr/>
          </a:p>
        </p:txBody>
      </p:sp>
      <p:sp>
        <p:nvSpPr>
          <p:cNvPr id="774" name="Google Shape;774;p63"/>
          <p:cNvSpPr txBox="1"/>
          <p:nvPr/>
        </p:nvSpPr>
        <p:spPr>
          <a:xfrm>
            <a:off x="180371" y="6479972"/>
            <a:ext cx="8783400" cy="10569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 sz="800" u="none" cap="none" strike="noStrike">
                <a:solidFill>
                  <a:srgbClr val="000000"/>
                </a:solidFill>
                <a:latin typeface="Arial"/>
                <a:ea typeface="Arial"/>
                <a:cs typeface="Arial"/>
                <a:sym typeface="Arial"/>
              </a:rPr>
              <a:t>© SRI International, Digital Promise,  University of Virginia, and  </a:t>
            </a:r>
            <a:r>
              <a:rPr lang="en" sz="800">
                <a:solidFill>
                  <a:schemeClr val="dk1"/>
                </a:solidFill>
              </a:rPr>
              <a:t>Vanderbilt University  </a:t>
            </a:r>
            <a:r>
              <a:rPr b="0" i="0" lang="en" sz="800" u="none" cap="none" strike="noStrike">
                <a:solidFill>
                  <a:srgbClr val="000000"/>
                </a:solidFill>
                <a:latin typeface="Arial"/>
                <a:ea typeface="Arial"/>
                <a:cs typeface="Arial"/>
                <a:sym typeface="Arial"/>
              </a:rPr>
              <a:t>2022. This work is licensed under CC BY-NC-SA 4.0 license. </a:t>
            </a:r>
            <a:endParaRPr/>
          </a:p>
          <a:p>
            <a:pPr indent="0" lvl="0" marL="0" marR="0" rtl="0" algn="l">
              <a:lnSpc>
                <a:spcPct val="100000"/>
              </a:lnSpc>
              <a:spcBef>
                <a:spcPts val="0"/>
              </a:spcBef>
              <a:spcAft>
                <a:spcPts val="0"/>
              </a:spcAft>
              <a:buNone/>
            </a:pPr>
            <a:r>
              <a:rPr b="0" i="0" lang="en" sz="800" u="none" cap="none" strike="noStrike">
                <a:solidFill>
                  <a:srgbClr val="000000"/>
                </a:solidFill>
                <a:latin typeface="Arial"/>
                <a:ea typeface="Arial"/>
                <a:cs typeface="Arial"/>
                <a:sym typeface="Arial"/>
              </a:rPr>
              <a:t>To view a copy of this license, visit </a:t>
            </a:r>
            <a:r>
              <a:rPr b="0" i="0" lang="en" sz="800" u="sng" cap="none" strike="noStrike">
                <a:solidFill>
                  <a:schemeClr val="hlink"/>
                </a:solidFill>
                <a:latin typeface="Arial"/>
                <a:ea typeface="Arial"/>
                <a:cs typeface="Arial"/>
                <a:sym typeface="Arial"/>
                <a:hlinkClick r:id="rId3"/>
              </a:rPr>
              <a:t>https://creativecommons.org/licenses/by-nc-sa/4.0/</a:t>
            </a:r>
            <a:r>
              <a:rPr b="0" i="0" lang="en" sz="800" u="none" cap="none" strike="noStrike">
                <a:solidFill>
                  <a:srgbClr val="000000"/>
                </a:solidFill>
                <a:latin typeface="Arial"/>
                <a:ea typeface="Arial"/>
                <a:cs typeface="Arial"/>
                <a:sym typeface="Arial"/>
              </a:rPr>
              <a:t> </a:t>
            </a:r>
            <a:endParaRPr/>
          </a:p>
        </p:txBody>
      </p:sp>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8" name="Shape 778"/>
        <p:cNvGrpSpPr/>
        <p:nvPr/>
      </p:nvGrpSpPr>
      <p:grpSpPr>
        <a:xfrm>
          <a:off x="0" y="0"/>
          <a:ext cx="0" cy="0"/>
          <a:chOff x="0" y="0"/>
          <a:chExt cx="0" cy="0"/>
        </a:xfrm>
      </p:grpSpPr>
      <p:sp>
        <p:nvSpPr>
          <p:cNvPr id="779" name="Google Shape;779;p64"/>
          <p:cNvSpPr txBox="1"/>
          <p:nvPr>
            <p:ph type="title"/>
          </p:nvPr>
        </p:nvSpPr>
        <p:spPr>
          <a:xfrm>
            <a:off x="311700" y="593367"/>
            <a:ext cx="8520600" cy="7635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b="1" lang="en" sz="3600"/>
              <a:t>Play a dice game by reading code</a:t>
            </a:r>
            <a:endParaRPr b="1" sz="3600"/>
          </a:p>
        </p:txBody>
      </p:sp>
      <p:sp>
        <p:nvSpPr>
          <p:cNvPr id="780" name="Google Shape;780;p64"/>
          <p:cNvSpPr txBox="1"/>
          <p:nvPr>
            <p:ph idx="12" type="sldNum"/>
          </p:nvPr>
        </p:nvSpPr>
        <p:spPr>
          <a:xfrm>
            <a:off x="8472458" y="6217622"/>
            <a:ext cx="548700" cy="5247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SzPts val="1000"/>
              <a:buNone/>
            </a:pPr>
            <a:fld id="{00000000-1234-1234-1234-123412341234}" type="slidenum">
              <a:rPr lang="en"/>
              <a:t>‹#›</a:t>
            </a:fld>
            <a:endParaRPr/>
          </a:p>
        </p:txBody>
      </p:sp>
      <p:pic>
        <p:nvPicPr>
          <p:cNvPr id="781" name="Google Shape;781;p64"/>
          <p:cNvPicPr preferRelativeResize="0"/>
          <p:nvPr/>
        </p:nvPicPr>
        <p:blipFill rotWithShape="1">
          <a:blip r:embed="rId3">
            <a:alphaModFix/>
          </a:blip>
          <a:srcRect b="0" l="0" r="0" t="0"/>
          <a:stretch/>
        </p:blipFill>
        <p:spPr>
          <a:xfrm>
            <a:off x="159300" y="2019301"/>
            <a:ext cx="4077373" cy="4067050"/>
          </a:xfrm>
          <a:prstGeom prst="rect">
            <a:avLst/>
          </a:prstGeom>
          <a:noFill/>
          <a:ln>
            <a:noFill/>
          </a:ln>
        </p:spPr>
      </p:pic>
      <p:graphicFrame>
        <p:nvGraphicFramePr>
          <p:cNvPr id="782" name="Google Shape;782;p64"/>
          <p:cNvGraphicFramePr/>
          <p:nvPr/>
        </p:nvGraphicFramePr>
        <p:xfrm>
          <a:off x="4354025" y="2355088"/>
          <a:ext cx="3000000" cy="3000000"/>
        </p:xfrm>
        <a:graphic>
          <a:graphicData uri="http://schemas.openxmlformats.org/drawingml/2006/table">
            <a:tbl>
              <a:tblPr>
                <a:noFill/>
                <a:tableStyleId>{8B6C5962-BCCD-413D-AD64-74E264BF2DE1}</a:tableStyleId>
              </a:tblPr>
              <a:tblGrid>
                <a:gridCol w="893700"/>
                <a:gridCol w="837050"/>
                <a:gridCol w="870075"/>
                <a:gridCol w="965325"/>
                <a:gridCol w="1100975"/>
              </a:tblGrid>
              <a:tr h="324250">
                <a:tc>
                  <a:txBody>
                    <a:bodyPr/>
                    <a:lstStyle/>
                    <a:p>
                      <a:pPr indent="0" lvl="0" marL="0" marR="0" rtl="0" algn="ctr">
                        <a:lnSpc>
                          <a:spcPct val="100000"/>
                        </a:lnSpc>
                        <a:spcBef>
                          <a:spcPts val="0"/>
                        </a:spcBef>
                        <a:spcAft>
                          <a:spcPts val="0"/>
                        </a:spcAft>
                        <a:buClr>
                          <a:srgbClr val="000000"/>
                        </a:buClr>
                        <a:buSzPts val="1400"/>
                        <a:buFont typeface="Arial"/>
                        <a:buNone/>
                      </a:pPr>
                      <a:r>
                        <a:t/>
                      </a:r>
                      <a:endParaRPr b="1" sz="1400" u="none" cap="none" strike="noStrike"/>
                    </a:p>
                  </a:txBody>
                  <a:tcPr marT="63500" marB="63500" marR="63500" marL="63500"/>
                </a:tc>
                <a:tc gridSpan="2">
                  <a:txBody>
                    <a:bodyPr/>
                    <a:lstStyle/>
                    <a:p>
                      <a:pPr indent="0" lvl="0" marL="0" marR="0" rtl="0" algn="ctr">
                        <a:lnSpc>
                          <a:spcPct val="100000"/>
                        </a:lnSpc>
                        <a:spcBef>
                          <a:spcPts val="0"/>
                        </a:spcBef>
                        <a:spcAft>
                          <a:spcPts val="0"/>
                        </a:spcAft>
                        <a:buClr>
                          <a:srgbClr val="000000"/>
                        </a:buClr>
                        <a:buSzPts val="1400"/>
                        <a:buFont typeface="Arial"/>
                        <a:buNone/>
                      </a:pPr>
                      <a:r>
                        <a:rPr b="1" lang="en" sz="1400" u="none" cap="none" strike="noStrike"/>
                        <a:t>Dice variables</a:t>
                      </a:r>
                      <a:endParaRPr b="1" sz="1400" u="none" cap="none" strike="noStrike"/>
                    </a:p>
                  </a:txBody>
                  <a:tcPr marT="63500" marB="63500" marR="63500" marL="63500"/>
                </a:tc>
                <a:tc hMerge="1"/>
                <a:tc gridSpan="2">
                  <a:txBody>
                    <a:bodyPr/>
                    <a:lstStyle/>
                    <a:p>
                      <a:pPr indent="0" lvl="0" marL="0" marR="0" rtl="0" algn="ctr">
                        <a:lnSpc>
                          <a:spcPct val="100000"/>
                        </a:lnSpc>
                        <a:spcBef>
                          <a:spcPts val="0"/>
                        </a:spcBef>
                        <a:spcAft>
                          <a:spcPts val="0"/>
                        </a:spcAft>
                        <a:buClr>
                          <a:srgbClr val="000000"/>
                        </a:buClr>
                        <a:buSzPts val="1400"/>
                        <a:buFont typeface="Arial"/>
                        <a:buNone/>
                      </a:pPr>
                      <a:r>
                        <a:rPr b="1" lang="en" sz="1400" u="none" cap="none" strike="noStrike"/>
                        <a:t>Score variables</a:t>
                      </a:r>
                      <a:endParaRPr b="1" sz="1400" u="none" cap="none" strike="noStrike"/>
                    </a:p>
                  </a:txBody>
                  <a:tcPr marT="63500" marB="63500" marR="63500" marL="63500"/>
                </a:tc>
                <a:tc hMerge="1"/>
              </a:tr>
              <a:tr h="177800">
                <a:tc>
                  <a:txBody>
                    <a:bodyPr/>
                    <a:lstStyle/>
                    <a:p>
                      <a:pPr indent="0" lvl="0" marL="0" marR="0" rtl="0" algn="ctr">
                        <a:lnSpc>
                          <a:spcPct val="100000"/>
                        </a:lnSpc>
                        <a:spcBef>
                          <a:spcPts val="0"/>
                        </a:spcBef>
                        <a:spcAft>
                          <a:spcPts val="0"/>
                        </a:spcAft>
                        <a:buClr>
                          <a:srgbClr val="000000"/>
                        </a:buClr>
                        <a:buSzPts val="1400"/>
                        <a:buFont typeface="Arial"/>
                        <a:buNone/>
                      </a:pPr>
                      <a:r>
                        <a:rPr b="1" lang="en" sz="1400" u="none" cap="none" strike="noStrike"/>
                        <a:t>Round</a:t>
                      </a:r>
                      <a:endParaRPr b="1" sz="1400" u="none" cap="none" strike="noStrike"/>
                    </a:p>
                  </a:txBody>
                  <a:tcPr marT="63500" marB="63500" marR="63500" marL="63500"/>
                </a:tc>
                <a:tc>
                  <a:txBody>
                    <a:bodyPr/>
                    <a:lstStyle/>
                    <a:p>
                      <a:pPr indent="0" lvl="0" marL="0" marR="0" rtl="0" algn="ctr">
                        <a:lnSpc>
                          <a:spcPct val="100000"/>
                        </a:lnSpc>
                        <a:spcBef>
                          <a:spcPts val="0"/>
                        </a:spcBef>
                        <a:spcAft>
                          <a:spcPts val="0"/>
                        </a:spcAft>
                        <a:buClr>
                          <a:srgbClr val="000000"/>
                        </a:buClr>
                        <a:buSzPts val="1400"/>
                        <a:buFont typeface="Arial"/>
                        <a:buNone/>
                      </a:pPr>
                      <a:r>
                        <a:rPr b="1" lang="en" sz="1400" u="none" cap="none" strike="noStrike"/>
                        <a:t>DiceA</a:t>
                      </a:r>
                      <a:endParaRPr b="1" sz="1400" u="none" cap="none" strike="noStrike"/>
                    </a:p>
                  </a:txBody>
                  <a:tcPr marT="63500" marB="63500" marR="63500" marL="63500"/>
                </a:tc>
                <a:tc>
                  <a:txBody>
                    <a:bodyPr/>
                    <a:lstStyle/>
                    <a:p>
                      <a:pPr indent="0" lvl="0" marL="0" marR="0" rtl="0" algn="ctr">
                        <a:lnSpc>
                          <a:spcPct val="100000"/>
                        </a:lnSpc>
                        <a:spcBef>
                          <a:spcPts val="0"/>
                        </a:spcBef>
                        <a:spcAft>
                          <a:spcPts val="0"/>
                        </a:spcAft>
                        <a:buClr>
                          <a:srgbClr val="000000"/>
                        </a:buClr>
                        <a:buSzPts val="1400"/>
                        <a:buFont typeface="Arial"/>
                        <a:buNone/>
                      </a:pPr>
                      <a:r>
                        <a:rPr b="1" lang="en" sz="1400" u="none" cap="none" strike="noStrike"/>
                        <a:t>DiceB</a:t>
                      </a:r>
                      <a:endParaRPr b="1" sz="1400" u="none" cap="none" strike="noStrike"/>
                    </a:p>
                  </a:txBody>
                  <a:tcPr marT="63500" marB="63500" marR="63500" marL="63500"/>
                </a:tc>
                <a:tc>
                  <a:txBody>
                    <a:bodyPr/>
                    <a:lstStyle/>
                    <a:p>
                      <a:pPr indent="0" lvl="0" marL="0" marR="0" rtl="0" algn="ctr">
                        <a:lnSpc>
                          <a:spcPct val="100000"/>
                        </a:lnSpc>
                        <a:spcBef>
                          <a:spcPts val="0"/>
                        </a:spcBef>
                        <a:spcAft>
                          <a:spcPts val="0"/>
                        </a:spcAft>
                        <a:buClr>
                          <a:srgbClr val="000000"/>
                        </a:buClr>
                        <a:buSzPts val="1400"/>
                        <a:buFont typeface="Arial"/>
                        <a:buNone/>
                      </a:pPr>
                      <a:r>
                        <a:rPr b="1" lang="en" sz="1400" u="none" cap="none" strike="noStrike"/>
                        <a:t>PlayerA score</a:t>
                      </a:r>
                      <a:endParaRPr b="1" sz="1400" u="none" cap="none" strike="noStrike"/>
                    </a:p>
                  </a:txBody>
                  <a:tcPr marT="63500" marB="63500" marR="63500" marL="63500"/>
                </a:tc>
                <a:tc>
                  <a:txBody>
                    <a:bodyPr/>
                    <a:lstStyle/>
                    <a:p>
                      <a:pPr indent="0" lvl="0" marL="0" marR="0" rtl="0" algn="ctr">
                        <a:lnSpc>
                          <a:spcPct val="100000"/>
                        </a:lnSpc>
                        <a:spcBef>
                          <a:spcPts val="0"/>
                        </a:spcBef>
                        <a:spcAft>
                          <a:spcPts val="0"/>
                        </a:spcAft>
                        <a:buClr>
                          <a:srgbClr val="000000"/>
                        </a:buClr>
                        <a:buSzPts val="1400"/>
                        <a:buFont typeface="Arial"/>
                        <a:buNone/>
                      </a:pPr>
                      <a:r>
                        <a:rPr b="1" lang="en" sz="1400" u="none" cap="none" strike="noStrike"/>
                        <a:t>PlayerB score</a:t>
                      </a:r>
                      <a:endParaRPr b="1" sz="1400" u="none" cap="none" strike="noStrike"/>
                    </a:p>
                  </a:txBody>
                  <a:tcPr marT="63500" marB="63500" marR="63500" marL="63500"/>
                </a:tc>
              </a:tr>
              <a:tr h="406400">
                <a:tc>
                  <a:txBody>
                    <a:bodyPr/>
                    <a:lstStyle/>
                    <a:p>
                      <a:pPr indent="0" lvl="0" marL="0" marR="0" rtl="0" algn="ctr">
                        <a:lnSpc>
                          <a:spcPct val="100000"/>
                        </a:lnSpc>
                        <a:spcBef>
                          <a:spcPts val="0"/>
                        </a:spcBef>
                        <a:spcAft>
                          <a:spcPts val="0"/>
                        </a:spcAft>
                        <a:buClr>
                          <a:srgbClr val="000000"/>
                        </a:buClr>
                        <a:buSzPts val="1100"/>
                        <a:buFont typeface="Arial"/>
                        <a:buNone/>
                      </a:pPr>
                      <a:r>
                        <a:rPr b="1" lang="en" sz="1100" u="none" cap="none" strike="noStrike"/>
                        <a:t>1</a:t>
                      </a:r>
                      <a:endParaRPr b="1" sz="1100" u="none" cap="none" strike="noStrike"/>
                    </a:p>
                  </a:txBody>
                  <a:tcPr marT="63500" marB="63500" marR="63500" marL="63500"/>
                </a:tc>
                <a:tc>
                  <a:txBody>
                    <a:bodyPr/>
                    <a:lstStyle/>
                    <a:p>
                      <a:pPr indent="0" lvl="0" marL="0" marR="0" rtl="0" algn="ctr">
                        <a:lnSpc>
                          <a:spcPct val="100000"/>
                        </a:lnSpc>
                        <a:spcBef>
                          <a:spcPts val="0"/>
                        </a:spcBef>
                        <a:spcAft>
                          <a:spcPts val="0"/>
                        </a:spcAft>
                        <a:buClr>
                          <a:srgbClr val="000000"/>
                        </a:buClr>
                        <a:buSzPts val="1100"/>
                        <a:buFont typeface="Arial"/>
                        <a:buNone/>
                      </a:pPr>
                      <a:r>
                        <a:t/>
                      </a:r>
                      <a:endParaRPr sz="1100" u="none" cap="none" strike="noStrike"/>
                    </a:p>
                  </a:txBody>
                  <a:tcPr marT="63500" marB="63500" marR="63500" marL="63500"/>
                </a:tc>
                <a:tc>
                  <a:txBody>
                    <a:bodyPr/>
                    <a:lstStyle/>
                    <a:p>
                      <a:pPr indent="0" lvl="0" marL="0" marR="0" rtl="0" algn="ctr">
                        <a:lnSpc>
                          <a:spcPct val="100000"/>
                        </a:lnSpc>
                        <a:spcBef>
                          <a:spcPts val="0"/>
                        </a:spcBef>
                        <a:spcAft>
                          <a:spcPts val="0"/>
                        </a:spcAft>
                        <a:buClr>
                          <a:srgbClr val="000000"/>
                        </a:buClr>
                        <a:buSzPts val="1100"/>
                        <a:buFont typeface="Arial"/>
                        <a:buNone/>
                      </a:pPr>
                      <a:r>
                        <a:t/>
                      </a:r>
                      <a:endParaRPr sz="1100" u="none" cap="none" strike="noStrike"/>
                    </a:p>
                  </a:txBody>
                  <a:tcPr marT="63500" marB="63500" marR="63500" marL="63500"/>
                </a:tc>
                <a:tc>
                  <a:txBody>
                    <a:bodyPr/>
                    <a:lstStyle/>
                    <a:p>
                      <a:pPr indent="0" lvl="0" marL="0" marR="0" rtl="0" algn="ctr">
                        <a:lnSpc>
                          <a:spcPct val="100000"/>
                        </a:lnSpc>
                        <a:spcBef>
                          <a:spcPts val="0"/>
                        </a:spcBef>
                        <a:spcAft>
                          <a:spcPts val="0"/>
                        </a:spcAft>
                        <a:buClr>
                          <a:srgbClr val="000000"/>
                        </a:buClr>
                        <a:buSzPts val="1100"/>
                        <a:buFont typeface="Arial"/>
                        <a:buNone/>
                      </a:pPr>
                      <a:r>
                        <a:t/>
                      </a:r>
                      <a:endParaRPr sz="1100" u="none" cap="none" strike="noStrike"/>
                    </a:p>
                  </a:txBody>
                  <a:tcPr marT="63500" marB="63500" marR="63500" marL="63500"/>
                </a:tc>
                <a:tc>
                  <a:txBody>
                    <a:bodyPr/>
                    <a:lstStyle/>
                    <a:p>
                      <a:pPr indent="0" lvl="0" marL="0" marR="0" rtl="0" algn="ctr">
                        <a:lnSpc>
                          <a:spcPct val="100000"/>
                        </a:lnSpc>
                        <a:spcBef>
                          <a:spcPts val="0"/>
                        </a:spcBef>
                        <a:spcAft>
                          <a:spcPts val="0"/>
                        </a:spcAft>
                        <a:buClr>
                          <a:srgbClr val="000000"/>
                        </a:buClr>
                        <a:buSzPts val="1100"/>
                        <a:buFont typeface="Arial"/>
                        <a:buNone/>
                      </a:pPr>
                      <a:r>
                        <a:t/>
                      </a:r>
                      <a:endParaRPr sz="1100" u="none" cap="none" strike="noStrike"/>
                    </a:p>
                  </a:txBody>
                  <a:tcPr marT="63500" marB="63500" marR="63500" marL="63500"/>
                </a:tc>
              </a:tr>
              <a:tr h="431800">
                <a:tc>
                  <a:txBody>
                    <a:bodyPr/>
                    <a:lstStyle/>
                    <a:p>
                      <a:pPr indent="0" lvl="0" marL="0" marR="0" rtl="0" algn="ctr">
                        <a:lnSpc>
                          <a:spcPct val="100000"/>
                        </a:lnSpc>
                        <a:spcBef>
                          <a:spcPts val="0"/>
                        </a:spcBef>
                        <a:spcAft>
                          <a:spcPts val="0"/>
                        </a:spcAft>
                        <a:buClr>
                          <a:srgbClr val="000000"/>
                        </a:buClr>
                        <a:buSzPts val="1100"/>
                        <a:buFont typeface="Arial"/>
                        <a:buNone/>
                      </a:pPr>
                      <a:r>
                        <a:rPr b="1" lang="en" sz="1100" u="none" cap="none" strike="noStrike"/>
                        <a:t>2</a:t>
                      </a:r>
                      <a:endParaRPr b="1" sz="1100" u="none" cap="none" strike="noStrike"/>
                    </a:p>
                  </a:txBody>
                  <a:tcPr marT="63500" marB="63500" marR="63500" marL="63500"/>
                </a:tc>
                <a:tc>
                  <a:txBody>
                    <a:bodyPr/>
                    <a:lstStyle/>
                    <a:p>
                      <a:pPr indent="0" lvl="0" marL="0" marR="0" rtl="0" algn="ctr">
                        <a:lnSpc>
                          <a:spcPct val="100000"/>
                        </a:lnSpc>
                        <a:spcBef>
                          <a:spcPts val="0"/>
                        </a:spcBef>
                        <a:spcAft>
                          <a:spcPts val="0"/>
                        </a:spcAft>
                        <a:buClr>
                          <a:srgbClr val="000000"/>
                        </a:buClr>
                        <a:buSzPts val="1100"/>
                        <a:buFont typeface="Arial"/>
                        <a:buNone/>
                      </a:pPr>
                      <a:r>
                        <a:t/>
                      </a:r>
                      <a:endParaRPr sz="1100" u="none" cap="none" strike="noStrike"/>
                    </a:p>
                  </a:txBody>
                  <a:tcPr marT="63500" marB="63500" marR="63500" marL="63500"/>
                </a:tc>
                <a:tc>
                  <a:txBody>
                    <a:bodyPr/>
                    <a:lstStyle/>
                    <a:p>
                      <a:pPr indent="0" lvl="0" marL="0" marR="0" rtl="0" algn="ctr">
                        <a:lnSpc>
                          <a:spcPct val="100000"/>
                        </a:lnSpc>
                        <a:spcBef>
                          <a:spcPts val="0"/>
                        </a:spcBef>
                        <a:spcAft>
                          <a:spcPts val="0"/>
                        </a:spcAft>
                        <a:buClr>
                          <a:srgbClr val="000000"/>
                        </a:buClr>
                        <a:buSzPts val="1100"/>
                        <a:buFont typeface="Arial"/>
                        <a:buNone/>
                      </a:pPr>
                      <a:r>
                        <a:t/>
                      </a:r>
                      <a:endParaRPr sz="1100" u="none" cap="none" strike="noStrike"/>
                    </a:p>
                  </a:txBody>
                  <a:tcPr marT="63500" marB="63500" marR="63500" marL="63500"/>
                </a:tc>
                <a:tc>
                  <a:txBody>
                    <a:bodyPr/>
                    <a:lstStyle/>
                    <a:p>
                      <a:pPr indent="0" lvl="0" marL="0" marR="0" rtl="0" algn="ctr">
                        <a:lnSpc>
                          <a:spcPct val="100000"/>
                        </a:lnSpc>
                        <a:spcBef>
                          <a:spcPts val="0"/>
                        </a:spcBef>
                        <a:spcAft>
                          <a:spcPts val="0"/>
                        </a:spcAft>
                        <a:buClr>
                          <a:srgbClr val="000000"/>
                        </a:buClr>
                        <a:buSzPts val="1100"/>
                        <a:buFont typeface="Arial"/>
                        <a:buNone/>
                      </a:pPr>
                      <a:r>
                        <a:t/>
                      </a:r>
                      <a:endParaRPr sz="1100" u="none" cap="none" strike="noStrike"/>
                    </a:p>
                  </a:txBody>
                  <a:tcPr marT="63500" marB="63500" marR="63500" marL="63500"/>
                </a:tc>
                <a:tc>
                  <a:txBody>
                    <a:bodyPr/>
                    <a:lstStyle/>
                    <a:p>
                      <a:pPr indent="0" lvl="0" marL="0" marR="0" rtl="0" algn="ctr">
                        <a:lnSpc>
                          <a:spcPct val="100000"/>
                        </a:lnSpc>
                        <a:spcBef>
                          <a:spcPts val="0"/>
                        </a:spcBef>
                        <a:spcAft>
                          <a:spcPts val="0"/>
                        </a:spcAft>
                        <a:buClr>
                          <a:srgbClr val="000000"/>
                        </a:buClr>
                        <a:buSzPts val="1100"/>
                        <a:buFont typeface="Arial"/>
                        <a:buNone/>
                      </a:pPr>
                      <a:r>
                        <a:t/>
                      </a:r>
                      <a:endParaRPr sz="1100" u="none" cap="none" strike="noStrike"/>
                    </a:p>
                  </a:txBody>
                  <a:tcPr marT="63500" marB="63500" marR="63500" marL="63500"/>
                </a:tc>
              </a:tr>
              <a:tr h="444500">
                <a:tc>
                  <a:txBody>
                    <a:bodyPr/>
                    <a:lstStyle/>
                    <a:p>
                      <a:pPr indent="0" lvl="0" marL="0" marR="0" rtl="0" algn="ctr">
                        <a:lnSpc>
                          <a:spcPct val="100000"/>
                        </a:lnSpc>
                        <a:spcBef>
                          <a:spcPts val="0"/>
                        </a:spcBef>
                        <a:spcAft>
                          <a:spcPts val="0"/>
                        </a:spcAft>
                        <a:buClr>
                          <a:srgbClr val="000000"/>
                        </a:buClr>
                        <a:buSzPts val="1100"/>
                        <a:buFont typeface="Arial"/>
                        <a:buNone/>
                      </a:pPr>
                      <a:r>
                        <a:rPr b="1" lang="en" sz="1100" u="none" cap="none" strike="noStrike"/>
                        <a:t>3</a:t>
                      </a:r>
                      <a:endParaRPr b="1" sz="1100" u="none" cap="none" strike="noStrike"/>
                    </a:p>
                  </a:txBody>
                  <a:tcPr marT="63500" marB="63500" marR="63500" marL="63500"/>
                </a:tc>
                <a:tc>
                  <a:txBody>
                    <a:bodyPr/>
                    <a:lstStyle/>
                    <a:p>
                      <a:pPr indent="0" lvl="0" marL="0" marR="0" rtl="0" algn="ctr">
                        <a:lnSpc>
                          <a:spcPct val="100000"/>
                        </a:lnSpc>
                        <a:spcBef>
                          <a:spcPts val="0"/>
                        </a:spcBef>
                        <a:spcAft>
                          <a:spcPts val="0"/>
                        </a:spcAft>
                        <a:buClr>
                          <a:srgbClr val="000000"/>
                        </a:buClr>
                        <a:buSzPts val="1100"/>
                        <a:buFont typeface="Arial"/>
                        <a:buNone/>
                      </a:pPr>
                      <a:r>
                        <a:t/>
                      </a:r>
                      <a:endParaRPr sz="1100" u="none" cap="none" strike="noStrike"/>
                    </a:p>
                  </a:txBody>
                  <a:tcPr marT="63500" marB="63500" marR="63500" marL="63500"/>
                </a:tc>
                <a:tc>
                  <a:txBody>
                    <a:bodyPr/>
                    <a:lstStyle/>
                    <a:p>
                      <a:pPr indent="0" lvl="0" marL="0" marR="0" rtl="0" algn="ctr">
                        <a:lnSpc>
                          <a:spcPct val="100000"/>
                        </a:lnSpc>
                        <a:spcBef>
                          <a:spcPts val="0"/>
                        </a:spcBef>
                        <a:spcAft>
                          <a:spcPts val="0"/>
                        </a:spcAft>
                        <a:buClr>
                          <a:srgbClr val="000000"/>
                        </a:buClr>
                        <a:buSzPts val="1100"/>
                        <a:buFont typeface="Arial"/>
                        <a:buNone/>
                      </a:pPr>
                      <a:r>
                        <a:t/>
                      </a:r>
                      <a:endParaRPr sz="1100" u="none" cap="none" strike="noStrike"/>
                    </a:p>
                  </a:txBody>
                  <a:tcPr marT="63500" marB="63500" marR="63500" marL="63500"/>
                </a:tc>
                <a:tc>
                  <a:txBody>
                    <a:bodyPr/>
                    <a:lstStyle/>
                    <a:p>
                      <a:pPr indent="0" lvl="0" marL="0" marR="0" rtl="0" algn="ctr">
                        <a:lnSpc>
                          <a:spcPct val="100000"/>
                        </a:lnSpc>
                        <a:spcBef>
                          <a:spcPts val="0"/>
                        </a:spcBef>
                        <a:spcAft>
                          <a:spcPts val="0"/>
                        </a:spcAft>
                        <a:buClr>
                          <a:srgbClr val="000000"/>
                        </a:buClr>
                        <a:buSzPts val="1100"/>
                        <a:buFont typeface="Arial"/>
                        <a:buNone/>
                      </a:pPr>
                      <a:r>
                        <a:t/>
                      </a:r>
                      <a:endParaRPr sz="1100" u="none" cap="none" strike="noStrike"/>
                    </a:p>
                  </a:txBody>
                  <a:tcPr marT="63500" marB="63500" marR="63500" marL="63500"/>
                </a:tc>
                <a:tc>
                  <a:txBody>
                    <a:bodyPr/>
                    <a:lstStyle/>
                    <a:p>
                      <a:pPr indent="0" lvl="0" marL="0" marR="0" rtl="0" algn="ctr">
                        <a:lnSpc>
                          <a:spcPct val="100000"/>
                        </a:lnSpc>
                        <a:spcBef>
                          <a:spcPts val="0"/>
                        </a:spcBef>
                        <a:spcAft>
                          <a:spcPts val="0"/>
                        </a:spcAft>
                        <a:buClr>
                          <a:srgbClr val="000000"/>
                        </a:buClr>
                        <a:buSzPts val="1100"/>
                        <a:buFont typeface="Arial"/>
                        <a:buNone/>
                      </a:pPr>
                      <a:r>
                        <a:t/>
                      </a:r>
                      <a:endParaRPr sz="1100" u="none" cap="none" strike="noStrike"/>
                    </a:p>
                  </a:txBody>
                  <a:tcPr marT="63500" marB="63500" marR="63500" marL="63500"/>
                </a:tc>
              </a:tr>
              <a:tr h="469900">
                <a:tc>
                  <a:txBody>
                    <a:bodyPr/>
                    <a:lstStyle/>
                    <a:p>
                      <a:pPr indent="0" lvl="0" marL="0" marR="0" rtl="0" algn="ctr">
                        <a:lnSpc>
                          <a:spcPct val="100000"/>
                        </a:lnSpc>
                        <a:spcBef>
                          <a:spcPts val="0"/>
                        </a:spcBef>
                        <a:spcAft>
                          <a:spcPts val="0"/>
                        </a:spcAft>
                        <a:buClr>
                          <a:srgbClr val="000000"/>
                        </a:buClr>
                        <a:buSzPts val="1100"/>
                        <a:buFont typeface="Arial"/>
                        <a:buNone/>
                      </a:pPr>
                      <a:r>
                        <a:rPr b="1" lang="en" sz="1100" u="none" cap="none" strike="noStrike"/>
                        <a:t>4</a:t>
                      </a:r>
                      <a:endParaRPr b="1" sz="1100" u="none" cap="none" strike="noStrike"/>
                    </a:p>
                  </a:txBody>
                  <a:tcPr marT="63500" marB="63500" marR="63500" marL="63500"/>
                </a:tc>
                <a:tc>
                  <a:txBody>
                    <a:bodyPr/>
                    <a:lstStyle/>
                    <a:p>
                      <a:pPr indent="0" lvl="0" marL="0" marR="0" rtl="0" algn="ctr">
                        <a:lnSpc>
                          <a:spcPct val="100000"/>
                        </a:lnSpc>
                        <a:spcBef>
                          <a:spcPts val="0"/>
                        </a:spcBef>
                        <a:spcAft>
                          <a:spcPts val="0"/>
                        </a:spcAft>
                        <a:buClr>
                          <a:srgbClr val="000000"/>
                        </a:buClr>
                        <a:buSzPts val="1100"/>
                        <a:buFont typeface="Arial"/>
                        <a:buNone/>
                      </a:pPr>
                      <a:r>
                        <a:t/>
                      </a:r>
                      <a:endParaRPr sz="1100" u="none" cap="none" strike="noStrike"/>
                    </a:p>
                  </a:txBody>
                  <a:tcPr marT="63500" marB="63500" marR="63500" marL="63500"/>
                </a:tc>
                <a:tc>
                  <a:txBody>
                    <a:bodyPr/>
                    <a:lstStyle/>
                    <a:p>
                      <a:pPr indent="0" lvl="0" marL="0" marR="0" rtl="0" algn="ctr">
                        <a:lnSpc>
                          <a:spcPct val="100000"/>
                        </a:lnSpc>
                        <a:spcBef>
                          <a:spcPts val="0"/>
                        </a:spcBef>
                        <a:spcAft>
                          <a:spcPts val="0"/>
                        </a:spcAft>
                        <a:buClr>
                          <a:srgbClr val="000000"/>
                        </a:buClr>
                        <a:buSzPts val="1100"/>
                        <a:buFont typeface="Arial"/>
                        <a:buNone/>
                      </a:pPr>
                      <a:r>
                        <a:t/>
                      </a:r>
                      <a:endParaRPr sz="1100" u="none" cap="none" strike="noStrike"/>
                    </a:p>
                  </a:txBody>
                  <a:tcPr marT="63500" marB="63500" marR="63500" marL="63500"/>
                </a:tc>
                <a:tc>
                  <a:txBody>
                    <a:bodyPr/>
                    <a:lstStyle/>
                    <a:p>
                      <a:pPr indent="0" lvl="0" marL="0" marR="0" rtl="0" algn="ctr">
                        <a:lnSpc>
                          <a:spcPct val="100000"/>
                        </a:lnSpc>
                        <a:spcBef>
                          <a:spcPts val="0"/>
                        </a:spcBef>
                        <a:spcAft>
                          <a:spcPts val="0"/>
                        </a:spcAft>
                        <a:buClr>
                          <a:srgbClr val="000000"/>
                        </a:buClr>
                        <a:buSzPts val="1100"/>
                        <a:buFont typeface="Arial"/>
                        <a:buNone/>
                      </a:pPr>
                      <a:r>
                        <a:t/>
                      </a:r>
                      <a:endParaRPr sz="1100" u="none" cap="none" strike="noStrike"/>
                    </a:p>
                  </a:txBody>
                  <a:tcPr marT="63500" marB="63500" marR="63500" marL="63500"/>
                </a:tc>
                <a:tc>
                  <a:txBody>
                    <a:bodyPr/>
                    <a:lstStyle/>
                    <a:p>
                      <a:pPr indent="0" lvl="0" marL="0" marR="0" rtl="0" algn="ctr">
                        <a:lnSpc>
                          <a:spcPct val="100000"/>
                        </a:lnSpc>
                        <a:spcBef>
                          <a:spcPts val="0"/>
                        </a:spcBef>
                        <a:spcAft>
                          <a:spcPts val="0"/>
                        </a:spcAft>
                        <a:buClr>
                          <a:srgbClr val="000000"/>
                        </a:buClr>
                        <a:buSzPts val="1100"/>
                        <a:buFont typeface="Arial"/>
                        <a:buNone/>
                      </a:pPr>
                      <a:r>
                        <a:t/>
                      </a:r>
                      <a:endParaRPr sz="1100" u="none" cap="none" strike="noStrike"/>
                    </a:p>
                  </a:txBody>
                  <a:tcPr marT="63500" marB="63500" marR="63500" marL="63500"/>
                </a:tc>
              </a:tr>
              <a:tr h="469900">
                <a:tc>
                  <a:txBody>
                    <a:bodyPr/>
                    <a:lstStyle/>
                    <a:p>
                      <a:pPr indent="0" lvl="0" marL="0" marR="0" rtl="0" algn="ctr">
                        <a:lnSpc>
                          <a:spcPct val="100000"/>
                        </a:lnSpc>
                        <a:spcBef>
                          <a:spcPts val="0"/>
                        </a:spcBef>
                        <a:spcAft>
                          <a:spcPts val="0"/>
                        </a:spcAft>
                        <a:buClr>
                          <a:srgbClr val="000000"/>
                        </a:buClr>
                        <a:buSzPts val="1200"/>
                        <a:buFont typeface="Arial"/>
                        <a:buNone/>
                      </a:pPr>
                      <a:r>
                        <a:rPr b="1" lang="en" sz="1200" u="none" cap="none" strike="noStrike"/>
                        <a:t>5</a:t>
                      </a:r>
                      <a:endParaRPr b="1" sz="1200" u="none" cap="none" strike="noStrike"/>
                    </a:p>
                  </a:txBody>
                  <a:tcPr marT="63500" marB="63500" marR="63500" marL="63500"/>
                </a:tc>
                <a:tc>
                  <a:txBody>
                    <a:bodyPr/>
                    <a:lstStyle/>
                    <a:p>
                      <a:pPr indent="0" lvl="0" marL="0" marR="0" rtl="0" algn="ctr">
                        <a:lnSpc>
                          <a:spcPct val="100000"/>
                        </a:lnSpc>
                        <a:spcBef>
                          <a:spcPts val="0"/>
                        </a:spcBef>
                        <a:spcAft>
                          <a:spcPts val="0"/>
                        </a:spcAft>
                        <a:buClr>
                          <a:srgbClr val="000000"/>
                        </a:buClr>
                        <a:buSzPts val="1100"/>
                        <a:buFont typeface="Arial"/>
                        <a:buNone/>
                      </a:pPr>
                      <a:r>
                        <a:t/>
                      </a:r>
                      <a:endParaRPr sz="1100" u="none" cap="none" strike="noStrike"/>
                    </a:p>
                  </a:txBody>
                  <a:tcPr marT="63500" marB="63500" marR="63500" marL="63500"/>
                </a:tc>
                <a:tc>
                  <a:txBody>
                    <a:bodyPr/>
                    <a:lstStyle/>
                    <a:p>
                      <a:pPr indent="0" lvl="0" marL="0" marR="0" rtl="0" algn="ctr">
                        <a:lnSpc>
                          <a:spcPct val="100000"/>
                        </a:lnSpc>
                        <a:spcBef>
                          <a:spcPts val="0"/>
                        </a:spcBef>
                        <a:spcAft>
                          <a:spcPts val="0"/>
                        </a:spcAft>
                        <a:buClr>
                          <a:srgbClr val="000000"/>
                        </a:buClr>
                        <a:buSzPts val="1100"/>
                        <a:buFont typeface="Arial"/>
                        <a:buNone/>
                      </a:pPr>
                      <a:r>
                        <a:t/>
                      </a:r>
                      <a:endParaRPr sz="1100" u="none" cap="none" strike="noStrike"/>
                    </a:p>
                  </a:txBody>
                  <a:tcPr marT="63500" marB="63500" marR="63500" marL="63500"/>
                </a:tc>
                <a:tc>
                  <a:txBody>
                    <a:bodyPr/>
                    <a:lstStyle/>
                    <a:p>
                      <a:pPr indent="0" lvl="0" marL="0" marR="0" rtl="0" algn="l">
                        <a:lnSpc>
                          <a:spcPct val="100000"/>
                        </a:lnSpc>
                        <a:spcBef>
                          <a:spcPts val="0"/>
                        </a:spcBef>
                        <a:spcAft>
                          <a:spcPts val="0"/>
                        </a:spcAft>
                        <a:buClr>
                          <a:srgbClr val="000000"/>
                        </a:buClr>
                        <a:buSzPts val="1200"/>
                        <a:buFont typeface="Arial"/>
                        <a:buNone/>
                      </a:pPr>
                      <a:r>
                        <a:t/>
                      </a:r>
                      <a:endParaRPr sz="1200" u="none" cap="none" strike="noStrike">
                        <a:latin typeface="EB Garamond"/>
                        <a:ea typeface="EB Garamond"/>
                        <a:cs typeface="EB Garamond"/>
                        <a:sym typeface="EB Garamond"/>
                      </a:endParaRPr>
                    </a:p>
                  </a:txBody>
                  <a:tcPr marT="63500" marB="63500" marR="63500" marL="63500"/>
                </a:tc>
                <a:tc>
                  <a:txBody>
                    <a:bodyPr/>
                    <a:lstStyle/>
                    <a:p>
                      <a:pPr indent="0" lvl="0" marL="0" marR="0" rtl="0" algn="l">
                        <a:lnSpc>
                          <a:spcPct val="100000"/>
                        </a:lnSpc>
                        <a:spcBef>
                          <a:spcPts val="0"/>
                        </a:spcBef>
                        <a:spcAft>
                          <a:spcPts val="0"/>
                        </a:spcAft>
                        <a:buClr>
                          <a:srgbClr val="000000"/>
                        </a:buClr>
                        <a:buSzPts val="1200"/>
                        <a:buFont typeface="Arial"/>
                        <a:buNone/>
                      </a:pPr>
                      <a:r>
                        <a:t/>
                      </a:r>
                      <a:endParaRPr sz="1200" u="none" cap="none" strike="noStrike">
                        <a:latin typeface="EB Garamond"/>
                        <a:ea typeface="EB Garamond"/>
                        <a:cs typeface="EB Garamond"/>
                        <a:sym typeface="EB Garamond"/>
                      </a:endParaRPr>
                    </a:p>
                  </a:txBody>
                  <a:tcPr marT="63500" marB="63500" marR="63500" marL="63500"/>
                </a:tc>
              </a:tr>
              <a:tr h="469900">
                <a:tc>
                  <a:txBody>
                    <a:bodyPr/>
                    <a:lstStyle/>
                    <a:p>
                      <a:pPr indent="0" lvl="0" marL="0" marR="0" rtl="0" algn="ctr">
                        <a:lnSpc>
                          <a:spcPct val="100000"/>
                        </a:lnSpc>
                        <a:spcBef>
                          <a:spcPts val="0"/>
                        </a:spcBef>
                        <a:spcAft>
                          <a:spcPts val="0"/>
                        </a:spcAft>
                        <a:buClr>
                          <a:srgbClr val="000000"/>
                        </a:buClr>
                        <a:buSzPts val="1200"/>
                        <a:buFont typeface="Arial"/>
                        <a:buNone/>
                      </a:pPr>
                      <a:r>
                        <a:rPr b="1" lang="en" sz="1200" u="none" cap="none" strike="noStrike"/>
                        <a:t>6</a:t>
                      </a:r>
                      <a:endParaRPr b="1" sz="1200" u="none" cap="none" strike="noStrike"/>
                    </a:p>
                  </a:txBody>
                  <a:tcPr marT="63500" marB="63500" marR="63500" marL="63500"/>
                </a:tc>
                <a:tc>
                  <a:txBody>
                    <a:bodyPr/>
                    <a:lstStyle/>
                    <a:p>
                      <a:pPr indent="0" lvl="0" marL="0" marR="0" rtl="0" algn="ctr">
                        <a:lnSpc>
                          <a:spcPct val="100000"/>
                        </a:lnSpc>
                        <a:spcBef>
                          <a:spcPts val="0"/>
                        </a:spcBef>
                        <a:spcAft>
                          <a:spcPts val="0"/>
                        </a:spcAft>
                        <a:buClr>
                          <a:srgbClr val="000000"/>
                        </a:buClr>
                        <a:buSzPts val="1100"/>
                        <a:buFont typeface="Arial"/>
                        <a:buNone/>
                      </a:pPr>
                      <a:r>
                        <a:t/>
                      </a:r>
                      <a:endParaRPr sz="1100" u="none" cap="none" strike="noStrike"/>
                    </a:p>
                  </a:txBody>
                  <a:tcPr marT="63500" marB="63500" marR="63500" marL="63500"/>
                </a:tc>
                <a:tc>
                  <a:txBody>
                    <a:bodyPr/>
                    <a:lstStyle/>
                    <a:p>
                      <a:pPr indent="0" lvl="0" marL="0" marR="0" rtl="0" algn="ctr">
                        <a:lnSpc>
                          <a:spcPct val="100000"/>
                        </a:lnSpc>
                        <a:spcBef>
                          <a:spcPts val="0"/>
                        </a:spcBef>
                        <a:spcAft>
                          <a:spcPts val="0"/>
                        </a:spcAft>
                        <a:buClr>
                          <a:srgbClr val="000000"/>
                        </a:buClr>
                        <a:buSzPts val="1100"/>
                        <a:buFont typeface="Arial"/>
                        <a:buNone/>
                      </a:pPr>
                      <a:r>
                        <a:t/>
                      </a:r>
                      <a:endParaRPr sz="1100" u="none" cap="none" strike="noStrike"/>
                    </a:p>
                  </a:txBody>
                  <a:tcPr marT="63500" marB="63500" marR="63500" marL="63500"/>
                </a:tc>
                <a:tc>
                  <a:txBody>
                    <a:bodyPr/>
                    <a:lstStyle/>
                    <a:p>
                      <a:pPr indent="0" lvl="0" marL="0" marR="0" rtl="0" algn="l">
                        <a:lnSpc>
                          <a:spcPct val="100000"/>
                        </a:lnSpc>
                        <a:spcBef>
                          <a:spcPts val="0"/>
                        </a:spcBef>
                        <a:spcAft>
                          <a:spcPts val="0"/>
                        </a:spcAft>
                        <a:buClr>
                          <a:srgbClr val="000000"/>
                        </a:buClr>
                        <a:buSzPts val="1200"/>
                        <a:buFont typeface="Arial"/>
                        <a:buNone/>
                      </a:pPr>
                      <a:r>
                        <a:t/>
                      </a:r>
                      <a:endParaRPr sz="1200" u="none" cap="none" strike="noStrike">
                        <a:latin typeface="EB Garamond"/>
                        <a:ea typeface="EB Garamond"/>
                        <a:cs typeface="EB Garamond"/>
                        <a:sym typeface="EB Garamond"/>
                      </a:endParaRPr>
                    </a:p>
                  </a:txBody>
                  <a:tcPr marT="63500" marB="63500" marR="63500" marL="63500"/>
                </a:tc>
                <a:tc>
                  <a:txBody>
                    <a:bodyPr/>
                    <a:lstStyle/>
                    <a:p>
                      <a:pPr indent="0" lvl="0" marL="0" marR="0" rtl="0" algn="l">
                        <a:lnSpc>
                          <a:spcPct val="100000"/>
                        </a:lnSpc>
                        <a:spcBef>
                          <a:spcPts val="0"/>
                        </a:spcBef>
                        <a:spcAft>
                          <a:spcPts val="0"/>
                        </a:spcAft>
                        <a:buClr>
                          <a:srgbClr val="000000"/>
                        </a:buClr>
                        <a:buSzPts val="1200"/>
                        <a:buFont typeface="Arial"/>
                        <a:buNone/>
                      </a:pPr>
                      <a:r>
                        <a:t/>
                      </a:r>
                      <a:endParaRPr sz="1200" u="none" cap="none" strike="noStrike">
                        <a:latin typeface="EB Garamond"/>
                        <a:ea typeface="EB Garamond"/>
                        <a:cs typeface="EB Garamond"/>
                        <a:sym typeface="EB Garamond"/>
                      </a:endParaRPr>
                    </a:p>
                  </a:txBody>
                  <a:tcPr marT="63500" marB="63500" marR="63500" marL="63500"/>
                </a:tc>
              </a:tr>
            </a:tbl>
          </a:graphicData>
        </a:graphic>
      </p:graphicFrame>
      <p:sp>
        <p:nvSpPr>
          <p:cNvPr id="783" name="Google Shape;783;p64"/>
          <p:cNvSpPr txBox="1"/>
          <p:nvPr/>
        </p:nvSpPr>
        <p:spPr>
          <a:xfrm>
            <a:off x="7304400" y="1239975"/>
            <a:ext cx="1527900" cy="962400"/>
          </a:xfrm>
          <a:prstGeom prst="rect">
            <a:avLst/>
          </a:prstGeom>
          <a:solidFill>
            <a:srgbClr val="FFFF00"/>
          </a:solidFill>
          <a:ln cap="flat" cmpd="sng" w="19050">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1" i="0" lang="en" sz="1800" u="none" cap="none" strike="noStrike">
                <a:solidFill>
                  <a:srgbClr val="000000"/>
                </a:solidFill>
                <a:latin typeface="Arial"/>
                <a:ea typeface="Arial"/>
                <a:cs typeface="Arial"/>
                <a:sym typeface="Arial"/>
              </a:rPr>
              <a:t>Page 27 of Student Notebook</a:t>
            </a:r>
            <a:endParaRPr b="1" i="0" sz="1800" u="none" cap="none" strike="noStrike">
              <a:solidFill>
                <a:srgbClr val="000000"/>
              </a:solidFill>
              <a:latin typeface="Arial"/>
              <a:ea typeface="Arial"/>
              <a:cs typeface="Arial"/>
              <a:sym typeface="Arial"/>
            </a:endParaRPr>
          </a:p>
        </p:txBody>
      </p:sp>
      <p:sp>
        <p:nvSpPr>
          <p:cNvPr id="784" name="Google Shape;784;p64"/>
          <p:cNvSpPr txBox="1"/>
          <p:nvPr/>
        </p:nvSpPr>
        <p:spPr>
          <a:xfrm>
            <a:off x="180371" y="6479972"/>
            <a:ext cx="8783400" cy="10569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 sz="800" u="none" cap="none" strike="noStrike">
                <a:solidFill>
                  <a:srgbClr val="000000"/>
                </a:solidFill>
                <a:latin typeface="Arial"/>
                <a:ea typeface="Arial"/>
                <a:cs typeface="Arial"/>
                <a:sym typeface="Arial"/>
              </a:rPr>
              <a:t>© SRI International, Digital Promise,  University of Virginia, and  </a:t>
            </a:r>
            <a:r>
              <a:rPr lang="en" sz="800">
                <a:solidFill>
                  <a:schemeClr val="dk1"/>
                </a:solidFill>
              </a:rPr>
              <a:t>Vanderbilt University  </a:t>
            </a:r>
            <a:r>
              <a:rPr b="0" i="0" lang="en" sz="800" u="none" cap="none" strike="noStrike">
                <a:solidFill>
                  <a:srgbClr val="000000"/>
                </a:solidFill>
                <a:latin typeface="Arial"/>
                <a:ea typeface="Arial"/>
                <a:cs typeface="Arial"/>
                <a:sym typeface="Arial"/>
              </a:rPr>
              <a:t>2022. This work is licensed under CC BY-NC-SA 4.0 license. </a:t>
            </a:r>
            <a:endParaRPr/>
          </a:p>
          <a:p>
            <a:pPr indent="0" lvl="0" marL="0" marR="0" rtl="0" algn="l">
              <a:lnSpc>
                <a:spcPct val="100000"/>
              </a:lnSpc>
              <a:spcBef>
                <a:spcPts val="0"/>
              </a:spcBef>
              <a:spcAft>
                <a:spcPts val="0"/>
              </a:spcAft>
              <a:buNone/>
            </a:pPr>
            <a:r>
              <a:rPr b="0" i="0" lang="en" sz="800" u="none" cap="none" strike="noStrike">
                <a:solidFill>
                  <a:srgbClr val="000000"/>
                </a:solidFill>
                <a:latin typeface="Arial"/>
                <a:ea typeface="Arial"/>
                <a:cs typeface="Arial"/>
                <a:sym typeface="Arial"/>
              </a:rPr>
              <a:t>To view a copy of this license, visit </a:t>
            </a:r>
            <a:r>
              <a:rPr b="0" i="0" lang="en" sz="800" u="sng" cap="none" strike="noStrike">
                <a:solidFill>
                  <a:schemeClr val="hlink"/>
                </a:solidFill>
                <a:latin typeface="Arial"/>
                <a:ea typeface="Arial"/>
                <a:cs typeface="Arial"/>
                <a:sym typeface="Arial"/>
                <a:hlinkClick r:id="rId4"/>
              </a:rPr>
              <a:t>https://creativecommons.org/licenses/by-nc-sa/4.0/</a:t>
            </a:r>
            <a:r>
              <a:rPr b="0" i="0" lang="en" sz="800" u="none" cap="none" strike="noStrike">
                <a:solidFill>
                  <a:srgbClr val="000000"/>
                </a:solidFill>
                <a:latin typeface="Arial"/>
                <a:ea typeface="Arial"/>
                <a:cs typeface="Arial"/>
                <a:sym typeface="Arial"/>
              </a:rPr>
              <a:t> </a:t>
            </a:r>
            <a:endParaRPr/>
          </a:p>
        </p:txBody>
      </p:sp>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8" name="Shape 788"/>
        <p:cNvGrpSpPr/>
        <p:nvPr/>
      </p:nvGrpSpPr>
      <p:grpSpPr>
        <a:xfrm>
          <a:off x="0" y="0"/>
          <a:ext cx="0" cy="0"/>
          <a:chOff x="0" y="0"/>
          <a:chExt cx="0" cy="0"/>
        </a:xfrm>
      </p:grpSpPr>
      <p:sp>
        <p:nvSpPr>
          <p:cNvPr id="789" name="Google Shape;789;p65"/>
          <p:cNvSpPr txBox="1"/>
          <p:nvPr>
            <p:ph type="title"/>
          </p:nvPr>
        </p:nvSpPr>
        <p:spPr>
          <a:xfrm>
            <a:off x="311700" y="593367"/>
            <a:ext cx="8520600" cy="7635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b="1" lang="en"/>
              <a:t>Challenges with Writing Instructions for Computers</a:t>
            </a:r>
            <a:endParaRPr b="1"/>
          </a:p>
        </p:txBody>
      </p:sp>
      <p:sp>
        <p:nvSpPr>
          <p:cNvPr id="790" name="Google Shape;790;p65"/>
          <p:cNvSpPr txBox="1"/>
          <p:nvPr>
            <p:ph idx="1" type="body"/>
          </p:nvPr>
        </p:nvSpPr>
        <p:spPr>
          <a:xfrm>
            <a:off x="311700" y="1536633"/>
            <a:ext cx="8520600" cy="4555200"/>
          </a:xfrm>
          <a:prstGeom prst="rect">
            <a:avLst/>
          </a:prstGeom>
          <a:noFill/>
          <a:ln>
            <a:noFill/>
          </a:ln>
        </p:spPr>
        <p:txBody>
          <a:bodyPr anchorCtr="0" anchor="t" bIns="91425" lIns="91425" spcFirstLastPara="1" rIns="91425" wrap="square" tIns="91425">
            <a:noAutofit/>
          </a:bodyPr>
          <a:lstStyle/>
          <a:p>
            <a:pPr indent="-381000" lvl="0" marL="457200" rtl="0" algn="l">
              <a:lnSpc>
                <a:spcPct val="115000"/>
              </a:lnSpc>
              <a:spcBef>
                <a:spcPts val="0"/>
              </a:spcBef>
              <a:spcAft>
                <a:spcPts val="0"/>
              </a:spcAft>
              <a:buClr>
                <a:srgbClr val="000000"/>
              </a:buClr>
              <a:buSzPts val="2400"/>
              <a:buChar char="●"/>
            </a:pPr>
            <a:r>
              <a:rPr lang="en" sz="2400">
                <a:solidFill>
                  <a:srgbClr val="000000"/>
                </a:solidFill>
              </a:rPr>
              <a:t>The computer needs very specific instructions, usually more than you would think, to be able to run a program.</a:t>
            </a:r>
            <a:endParaRPr sz="2400">
              <a:solidFill>
                <a:srgbClr val="000000"/>
              </a:solidFill>
            </a:endParaRPr>
          </a:p>
          <a:p>
            <a:pPr indent="-381000" lvl="0" marL="457200" rtl="0" algn="l">
              <a:lnSpc>
                <a:spcPct val="115000"/>
              </a:lnSpc>
              <a:spcBef>
                <a:spcPts val="1000"/>
              </a:spcBef>
              <a:spcAft>
                <a:spcPts val="0"/>
              </a:spcAft>
              <a:buClr>
                <a:srgbClr val="000000"/>
              </a:buClr>
              <a:buSzPts val="2400"/>
              <a:buChar char="●"/>
            </a:pPr>
            <a:r>
              <a:rPr lang="en" sz="2400">
                <a:solidFill>
                  <a:srgbClr val="000000"/>
                </a:solidFill>
              </a:rPr>
              <a:t>A computer does not understand English or other human languages. It only understands computer languages.</a:t>
            </a:r>
            <a:endParaRPr sz="2400">
              <a:solidFill>
                <a:srgbClr val="000000"/>
              </a:solidFill>
            </a:endParaRPr>
          </a:p>
          <a:p>
            <a:pPr indent="-381000" lvl="0" marL="457200" rtl="0" algn="l">
              <a:lnSpc>
                <a:spcPct val="115000"/>
              </a:lnSpc>
              <a:spcBef>
                <a:spcPts val="1000"/>
              </a:spcBef>
              <a:spcAft>
                <a:spcPts val="1000"/>
              </a:spcAft>
              <a:buClr>
                <a:srgbClr val="000000"/>
              </a:buClr>
              <a:buSzPts val="2400"/>
              <a:buChar char="●"/>
            </a:pPr>
            <a:r>
              <a:rPr lang="en" sz="2400">
                <a:solidFill>
                  <a:srgbClr val="000000"/>
                </a:solidFill>
              </a:rPr>
              <a:t>An </a:t>
            </a:r>
            <a:r>
              <a:rPr b="1" lang="en" sz="2400">
                <a:solidFill>
                  <a:srgbClr val="000000"/>
                </a:solidFill>
              </a:rPr>
              <a:t>algorithm</a:t>
            </a:r>
            <a:r>
              <a:rPr lang="en" sz="2400">
                <a:solidFill>
                  <a:srgbClr val="000000"/>
                </a:solidFill>
              </a:rPr>
              <a:t> is a precise set of instructions that solves a problem</a:t>
            </a:r>
            <a:endParaRPr sz="2400">
              <a:solidFill>
                <a:srgbClr val="000000"/>
              </a:solidFill>
            </a:endParaRPr>
          </a:p>
        </p:txBody>
      </p:sp>
      <p:sp>
        <p:nvSpPr>
          <p:cNvPr id="791" name="Google Shape;791;p65"/>
          <p:cNvSpPr txBox="1"/>
          <p:nvPr>
            <p:ph idx="12" type="sldNum"/>
          </p:nvPr>
        </p:nvSpPr>
        <p:spPr>
          <a:xfrm>
            <a:off x="8472458" y="6217622"/>
            <a:ext cx="548700" cy="5247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SzPts val="1000"/>
              <a:buNone/>
            </a:pPr>
            <a:fld id="{00000000-1234-1234-1234-123412341234}" type="slidenum">
              <a:rPr lang="en"/>
              <a:t>‹#›</a:t>
            </a:fld>
            <a:endParaRPr/>
          </a:p>
        </p:txBody>
      </p:sp>
      <p:sp>
        <p:nvSpPr>
          <p:cNvPr id="792" name="Google Shape;792;p65"/>
          <p:cNvSpPr txBox="1"/>
          <p:nvPr/>
        </p:nvSpPr>
        <p:spPr>
          <a:xfrm>
            <a:off x="180371" y="6479972"/>
            <a:ext cx="8783400" cy="10569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 sz="800" u="none" cap="none" strike="noStrike">
                <a:solidFill>
                  <a:srgbClr val="000000"/>
                </a:solidFill>
                <a:latin typeface="Arial"/>
                <a:ea typeface="Arial"/>
                <a:cs typeface="Arial"/>
                <a:sym typeface="Arial"/>
              </a:rPr>
              <a:t>© SRI International, Digital Promise,  University of Virginia, and  </a:t>
            </a:r>
            <a:r>
              <a:rPr lang="en" sz="800">
                <a:solidFill>
                  <a:schemeClr val="dk1"/>
                </a:solidFill>
              </a:rPr>
              <a:t>Vanderbilt University  </a:t>
            </a:r>
            <a:r>
              <a:rPr b="0" i="0" lang="en" sz="800" u="none" cap="none" strike="noStrike">
                <a:solidFill>
                  <a:srgbClr val="000000"/>
                </a:solidFill>
                <a:latin typeface="Arial"/>
                <a:ea typeface="Arial"/>
                <a:cs typeface="Arial"/>
                <a:sym typeface="Arial"/>
              </a:rPr>
              <a:t>2022. This work is licensed under CC BY-NC-SA 4.0 license. </a:t>
            </a:r>
            <a:endParaRPr/>
          </a:p>
          <a:p>
            <a:pPr indent="0" lvl="0" marL="0" marR="0" rtl="0" algn="l">
              <a:lnSpc>
                <a:spcPct val="100000"/>
              </a:lnSpc>
              <a:spcBef>
                <a:spcPts val="0"/>
              </a:spcBef>
              <a:spcAft>
                <a:spcPts val="0"/>
              </a:spcAft>
              <a:buNone/>
            </a:pPr>
            <a:r>
              <a:rPr b="0" i="0" lang="en" sz="800" u="none" cap="none" strike="noStrike">
                <a:solidFill>
                  <a:srgbClr val="000000"/>
                </a:solidFill>
                <a:latin typeface="Arial"/>
                <a:ea typeface="Arial"/>
                <a:cs typeface="Arial"/>
                <a:sym typeface="Arial"/>
              </a:rPr>
              <a:t>To view a copy of this license, visit </a:t>
            </a:r>
            <a:r>
              <a:rPr b="0" i="0" lang="en" sz="800" u="sng" cap="none" strike="noStrike">
                <a:solidFill>
                  <a:schemeClr val="hlink"/>
                </a:solidFill>
                <a:latin typeface="Arial"/>
                <a:ea typeface="Arial"/>
                <a:cs typeface="Arial"/>
                <a:sym typeface="Arial"/>
                <a:hlinkClick r:id="rId3"/>
              </a:rPr>
              <a:t>https://creativecommons.org/licenses/by-nc-sa/4.0/</a:t>
            </a:r>
            <a:r>
              <a:rPr b="0" i="0" lang="en" sz="800" u="none" cap="none" strike="noStrike">
                <a:solidFill>
                  <a:srgbClr val="000000"/>
                </a:solidFill>
                <a:latin typeface="Arial"/>
                <a:ea typeface="Arial"/>
                <a:cs typeface="Arial"/>
                <a:sym typeface="Arial"/>
              </a:rPr>
              <a:t> </a:t>
            </a:r>
            <a:endParaRPr/>
          </a:p>
        </p:txBody>
      </p:sp>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6" name="Shape 796"/>
        <p:cNvGrpSpPr/>
        <p:nvPr/>
      </p:nvGrpSpPr>
      <p:grpSpPr>
        <a:xfrm>
          <a:off x="0" y="0"/>
          <a:ext cx="0" cy="0"/>
          <a:chOff x="0" y="0"/>
          <a:chExt cx="0" cy="0"/>
        </a:xfrm>
      </p:grpSpPr>
      <p:sp>
        <p:nvSpPr>
          <p:cNvPr id="797" name="Google Shape;797;p66"/>
          <p:cNvSpPr txBox="1"/>
          <p:nvPr>
            <p:ph type="title"/>
          </p:nvPr>
        </p:nvSpPr>
        <p:spPr>
          <a:xfrm>
            <a:off x="311700" y="593367"/>
            <a:ext cx="8520600" cy="7635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b="1" lang="en"/>
              <a:t>Creating Computer Models</a:t>
            </a:r>
            <a:endParaRPr b="1"/>
          </a:p>
        </p:txBody>
      </p:sp>
      <p:sp>
        <p:nvSpPr>
          <p:cNvPr id="798" name="Google Shape;798;p66"/>
          <p:cNvSpPr txBox="1"/>
          <p:nvPr>
            <p:ph idx="1" type="body"/>
          </p:nvPr>
        </p:nvSpPr>
        <p:spPr>
          <a:xfrm>
            <a:off x="311700" y="1536633"/>
            <a:ext cx="8520600" cy="4555200"/>
          </a:xfrm>
          <a:prstGeom prst="rect">
            <a:avLst/>
          </a:prstGeom>
          <a:noFill/>
          <a:ln>
            <a:noFill/>
          </a:ln>
        </p:spPr>
        <p:txBody>
          <a:bodyPr anchorCtr="0" anchor="t" bIns="91425" lIns="91425" spcFirstLastPara="1" rIns="91425" wrap="square" tIns="91425">
            <a:noAutofit/>
          </a:bodyPr>
          <a:lstStyle/>
          <a:p>
            <a:pPr indent="-381000" lvl="0" marL="457200" rtl="0" algn="l">
              <a:lnSpc>
                <a:spcPct val="115000"/>
              </a:lnSpc>
              <a:spcBef>
                <a:spcPts val="0"/>
              </a:spcBef>
              <a:spcAft>
                <a:spcPts val="0"/>
              </a:spcAft>
              <a:buClr>
                <a:srgbClr val="000000"/>
              </a:buClr>
              <a:buSzPts val="2400"/>
              <a:buChar char="●"/>
            </a:pPr>
            <a:r>
              <a:rPr lang="en" sz="2400">
                <a:solidFill>
                  <a:srgbClr val="000000"/>
                </a:solidFill>
              </a:rPr>
              <a:t>What do we want our computer models to be able to do?</a:t>
            </a:r>
            <a:endParaRPr sz="2400">
              <a:solidFill>
                <a:srgbClr val="000000"/>
              </a:solidFill>
            </a:endParaRPr>
          </a:p>
          <a:p>
            <a:pPr indent="-381000" lvl="0" marL="457200" rtl="0" algn="l">
              <a:lnSpc>
                <a:spcPct val="115000"/>
              </a:lnSpc>
              <a:spcBef>
                <a:spcPts val="1000"/>
              </a:spcBef>
              <a:spcAft>
                <a:spcPts val="1000"/>
              </a:spcAft>
              <a:buClr>
                <a:srgbClr val="000000"/>
              </a:buClr>
              <a:buSzPts val="2400"/>
              <a:buChar char="●"/>
            </a:pPr>
            <a:r>
              <a:rPr lang="en" sz="2400">
                <a:solidFill>
                  <a:srgbClr val="000000"/>
                </a:solidFill>
              </a:rPr>
              <a:t>What are the rules from your conceptual models (what you drew) that we need to include in our computer model?</a:t>
            </a:r>
            <a:endParaRPr sz="2400">
              <a:solidFill>
                <a:srgbClr val="000000"/>
              </a:solidFill>
            </a:endParaRPr>
          </a:p>
        </p:txBody>
      </p:sp>
      <p:sp>
        <p:nvSpPr>
          <p:cNvPr id="799" name="Google Shape;799;p66"/>
          <p:cNvSpPr txBox="1"/>
          <p:nvPr>
            <p:ph idx="12" type="sldNum"/>
          </p:nvPr>
        </p:nvSpPr>
        <p:spPr>
          <a:xfrm>
            <a:off x="8472458" y="6217622"/>
            <a:ext cx="548700" cy="5247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SzPts val="1000"/>
              <a:buNone/>
            </a:pPr>
            <a:fld id="{00000000-1234-1234-1234-123412341234}" type="slidenum">
              <a:rPr lang="en"/>
              <a:t>‹#›</a:t>
            </a:fld>
            <a:endParaRPr/>
          </a:p>
        </p:txBody>
      </p:sp>
      <p:sp>
        <p:nvSpPr>
          <p:cNvPr id="800" name="Google Shape;800;p66"/>
          <p:cNvSpPr txBox="1"/>
          <p:nvPr/>
        </p:nvSpPr>
        <p:spPr>
          <a:xfrm>
            <a:off x="180371" y="6479972"/>
            <a:ext cx="8783400" cy="10569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 sz="800" u="none" cap="none" strike="noStrike">
                <a:solidFill>
                  <a:srgbClr val="000000"/>
                </a:solidFill>
                <a:latin typeface="Arial"/>
                <a:ea typeface="Arial"/>
                <a:cs typeface="Arial"/>
                <a:sym typeface="Arial"/>
              </a:rPr>
              <a:t>© SRI International, Digital Promise,  University of Virginia, and  </a:t>
            </a:r>
            <a:r>
              <a:rPr lang="en" sz="800">
                <a:solidFill>
                  <a:schemeClr val="dk1"/>
                </a:solidFill>
              </a:rPr>
              <a:t>Vanderbilt University  </a:t>
            </a:r>
            <a:r>
              <a:rPr b="0" i="0" lang="en" sz="800" u="none" cap="none" strike="noStrike">
                <a:solidFill>
                  <a:srgbClr val="000000"/>
                </a:solidFill>
                <a:latin typeface="Arial"/>
                <a:ea typeface="Arial"/>
                <a:cs typeface="Arial"/>
                <a:sym typeface="Arial"/>
              </a:rPr>
              <a:t>2022. This work is licensed under CC BY-NC-SA 4.0 license. </a:t>
            </a:r>
            <a:endParaRPr/>
          </a:p>
          <a:p>
            <a:pPr indent="0" lvl="0" marL="0" marR="0" rtl="0" algn="l">
              <a:lnSpc>
                <a:spcPct val="100000"/>
              </a:lnSpc>
              <a:spcBef>
                <a:spcPts val="0"/>
              </a:spcBef>
              <a:spcAft>
                <a:spcPts val="0"/>
              </a:spcAft>
              <a:buNone/>
            </a:pPr>
            <a:r>
              <a:rPr b="0" i="0" lang="en" sz="800" u="none" cap="none" strike="noStrike">
                <a:solidFill>
                  <a:srgbClr val="000000"/>
                </a:solidFill>
                <a:latin typeface="Arial"/>
                <a:ea typeface="Arial"/>
                <a:cs typeface="Arial"/>
                <a:sym typeface="Arial"/>
              </a:rPr>
              <a:t>To view a copy of this license, visit </a:t>
            </a:r>
            <a:r>
              <a:rPr b="0" i="0" lang="en" sz="800" u="sng" cap="none" strike="noStrike">
                <a:solidFill>
                  <a:schemeClr val="hlink"/>
                </a:solidFill>
                <a:latin typeface="Arial"/>
                <a:ea typeface="Arial"/>
                <a:cs typeface="Arial"/>
                <a:sym typeface="Arial"/>
                <a:hlinkClick r:id="rId3"/>
              </a:rPr>
              <a:t>https://creativecommons.org/licenses/by-nc-sa/4.0/</a:t>
            </a:r>
            <a:r>
              <a:rPr b="0" i="0" lang="en" sz="800" u="none" cap="none" strike="noStrike">
                <a:solidFill>
                  <a:srgbClr val="000000"/>
                </a:solidFill>
                <a:latin typeface="Arial"/>
                <a:ea typeface="Arial"/>
                <a:cs typeface="Arial"/>
                <a:sym typeface="Arial"/>
              </a:rPr>
              <a:t> </a:t>
            </a:r>
            <a:endParaRPr/>
          </a:p>
        </p:txBody>
      </p:sp>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4" name="Shape 804"/>
        <p:cNvGrpSpPr/>
        <p:nvPr/>
      </p:nvGrpSpPr>
      <p:grpSpPr>
        <a:xfrm>
          <a:off x="0" y="0"/>
          <a:ext cx="0" cy="0"/>
          <a:chOff x="0" y="0"/>
          <a:chExt cx="0" cy="0"/>
        </a:xfrm>
      </p:grpSpPr>
      <p:sp>
        <p:nvSpPr>
          <p:cNvPr id="805" name="Google Shape;805;p67"/>
          <p:cNvSpPr txBox="1"/>
          <p:nvPr>
            <p:ph type="title"/>
          </p:nvPr>
        </p:nvSpPr>
        <p:spPr>
          <a:xfrm>
            <a:off x="311700" y="2029600"/>
            <a:ext cx="8520600" cy="11223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3600"/>
              <a:buNone/>
            </a:pPr>
            <a:r>
              <a:rPr b="1" lang="en"/>
              <a:t>Lesson 8:</a:t>
            </a:r>
            <a:endParaRPr b="1"/>
          </a:p>
          <a:p>
            <a:pPr indent="0" lvl="0" marL="0" rtl="0" algn="ctr">
              <a:lnSpc>
                <a:spcPct val="100000"/>
              </a:lnSpc>
              <a:spcBef>
                <a:spcPts val="0"/>
              </a:spcBef>
              <a:spcAft>
                <a:spcPts val="0"/>
              </a:spcAft>
              <a:buSzPts val="3600"/>
              <a:buNone/>
            </a:pPr>
            <a:r>
              <a:rPr lang="en"/>
              <a:t>Build a computer model to calculate runoff from different surfaces (part 1)</a:t>
            </a:r>
            <a:endParaRPr/>
          </a:p>
          <a:p>
            <a:pPr indent="0" lvl="0" marL="0" rtl="0" algn="ctr">
              <a:lnSpc>
                <a:spcPct val="100000"/>
              </a:lnSpc>
              <a:spcBef>
                <a:spcPts val="0"/>
              </a:spcBef>
              <a:spcAft>
                <a:spcPts val="0"/>
              </a:spcAft>
              <a:buSzPts val="3600"/>
              <a:buNone/>
            </a:pPr>
            <a:r>
              <a:t/>
            </a:r>
            <a:endParaRPr sz="2400"/>
          </a:p>
        </p:txBody>
      </p:sp>
      <p:sp>
        <p:nvSpPr>
          <p:cNvPr id="806" name="Google Shape;806;p67"/>
          <p:cNvSpPr txBox="1"/>
          <p:nvPr>
            <p:ph idx="12" type="sldNum"/>
          </p:nvPr>
        </p:nvSpPr>
        <p:spPr>
          <a:xfrm>
            <a:off x="8472458" y="6217622"/>
            <a:ext cx="548700" cy="5247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SzPts val="1000"/>
              <a:buNone/>
            </a:pPr>
            <a:fld id="{00000000-1234-1234-1234-123412341234}" type="slidenum">
              <a:rPr lang="en"/>
              <a:t>‹#›</a:t>
            </a:fld>
            <a:endParaRPr/>
          </a:p>
        </p:txBody>
      </p:sp>
      <p:pic>
        <p:nvPicPr>
          <p:cNvPr id="807" name="Google Shape;807;p67"/>
          <p:cNvPicPr preferRelativeResize="0"/>
          <p:nvPr/>
        </p:nvPicPr>
        <p:blipFill rotWithShape="1">
          <a:blip r:embed="rId3">
            <a:alphaModFix/>
          </a:blip>
          <a:srcRect b="0" l="0" r="0" t="0"/>
          <a:stretch/>
        </p:blipFill>
        <p:spPr>
          <a:xfrm>
            <a:off x="986288" y="3304300"/>
            <a:ext cx="7171425" cy="1883200"/>
          </a:xfrm>
          <a:prstGeom prst="rect">
            <a:avLst/>
          </a:prstGeom>
          <a:noFill/>
          <a:ln>
            <a:noFill/>
          </a:ln>
        </p:spPr>
      </p:pic>
      <p:sp>
        <p:nvSpPr>
          <p:cNvPr id="808" name="Google Shape;808;p67"/>
          <p:cNvSpPr txBox="1"/>
          <p:nvPr/>
        </p:nvSpPr>
        <p:spPr>
          <a:xfrm>
            <a:off x="180371" y="6479972"/>
            <a:ext cx="8783400" cy="10569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 sz="800" u="none" cap="none" strike="noStrike">
                <a:solidFill>
                  <a:srgbClr val="000000"/>
                </a:solidFill>
                <a:latin typeface="Arial"/>
                <a:ea typeface="Arial"/>
                <a:cs typeface="Arial"/>
                <a:sym typeface="Arial"/>
              </a:rPr>
              <a:t>© SRI International, Digital Promise,  University of Virginia, and  </a:t>
            </a:r>
            <a:r>
              <a:rPr lang="en" sz="800">
                <a:solidFill>
                  <a:schemeClr val="dk1"/>
                </a:solidFill>
              </a:rPr>
              <a:t>Vanderbilt University  </a:t>
            </a:r>
            <a:r>
              <a:rPr b="0" i="0" lang="en" sz="800" u="none" cap="none" strike="noStrike">
                <a:solidFill>
                  <a:srgbClr val="000000"/>
                </a:solidFill>
                <a:latin typeface="Arial"/>
                <a:ea typeface="Arial"/>
                <a:cs typeface="Arial"/>
                <a:sym typeface="Arial"/>
              </a:rPr>
              <a:t>2022. This work is licensed under CC BY-NC-SA 4.0 license. </a:t>
            </a:r>
            <a:endParaRPr/>
          </a:p>
          <a:p>
            <a:pPr indent="0" lvl="0" marL="0" marR="0" rtl="0" algn="l">
              <a:lnSpc>
                <a:spcPct val="100000"/>
              </a:lnSpc>
              <a:spcBef>
                <a:spcPts val="0"/>
              </a:spcBef>
              <a:spcAft>
                <a:spcPts val="0"/>
              </a:spcAft>
              <a:buNone/>
            </a:pPr>
            <a:r>
              <a:rPr b="0" i="0" lang="en" sz="800" u="none" cap="none" strike="noStrike">
                <a:solidFill>
                  <a:srgbClr val="000000"/>
                </a:solidFill>
                <a:latin typeface="Arial"/>
                <a:ea typeface="Arial"/>
                <a:cs typeface="Arial"/>
                <a:sym typeface="Arial"/>
              </a:rPr>
              <a:t>To view a copy of this license, visit </a:t>
            </a:r>
            <a:r>
              <a:rPr b="0" i="0" lang="en" sz="800" u="sng" cap="none" strike="noStrike">
                <a:solidFill>
                  <a:schemeClr val="hlink"/>
                </a:solidFill>
                <a:latin typeface="Arial"/>
                <a:ea typeface="Arial"/>
                <a:cs typeface="Arial"/>
                <a:sym typeface="Arial"/>
                <a:hlinkClick r:id="rId4"/>
              </a:rPr>
              <a:t>https://creativecommons.org/licenses/by-nc-sa/4.0/</a:t>
            </a:r>
            <a:r>
              <a:rPr b="0" i="0" lang="en" sz="800" u="none" cap="none" strike="noStrike">
                <a:solidFill>
                  <a:srgbClr val="000000"/>
                </a:solidFill>
                <a:latin typeface="Arial"/>
                <a:ea typeface="Arial"/>
                <a:cs typeface="Arial"/>
                <a:sym typeface="Arial"/>
              </a:rPr>
              <a:t> </a:t>
            </a:r>
            <a:endParaRPr/>
          </a:p>
        </p:txBody>
      </p:sp>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2" name="Shape 812"/>
        <p:cNvGrpSpPr/>
        <p:nvPr/>
      </p:nvGrpSpPr>
      <p:grpSpPr>
        <a:xfrm>
          <a:off x="0" y="0"/>
          <a:ext cx="0" cy="0"/>
          <a:chOff x="0" y="0"/>
          <a:chExt cx="0" cy="0"/>
        </a:xfrm>
      </p:grpSpPr>
      <p:sp>
        <p:nvSpPr>
          <p:cNvPr id="813" name="Google Shape;813;p68"/>
          <p:cNvSpPr txBox="1"/>
          <p:nvPr>
            <p:ph type="title"/>
          </p:nvPr>
        </p:nvSpPr>
        <p:spPr>
          <a:xfrm>
            <a:off x="311700" y="593367"/>
            <a:ext cx="8520600" cy="7635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b="1" lang="en"/>
              <a:t>Create test cases</a:t>
            </a:r>
            <a:endParaRPr b="1"/>
          </a:p>
        </p:txBody>
      </p:sp>
      <p:sp>
        <p:nvSpPr>
          <p:cNvPr id="814" name="Google Shape;814;p68"/>
          <p:cNvSpPr txBox="1"/>
          <p:nvPr>
            <p:ph idx="1" type="body"/>
          </p:nvPr>
        </p:nvSpPr>
        <p:spPr>
          <a:xfrm>
            <a:off x="311700" y="1536630"/>
            <a:ext cx="8520600" cy="1645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600"/>
              </a:spcAft>
              <a:buSzPts val="1800"/>
              <a:buNone/>
            </a:pPr>
            <a:r>
              <a:rPr b="1" lang="en" sz="2400">
                <a:solidFill>
                  <a:schemeClr val="dk1"/>
                </a:solidFill>
              </a:rPr>
              <a:t>Test cases </a:t>
            </a:r>
            <a:r>
              <a:rPr lang="en" sz="2400">
                <a:solidFill>
                  <a:schemeClr val="dk1"/>
                </a:solidFill>
              </a:rPr>
              <a:t>​are numbers to test whether a computer program is working correctly. You can use these values to test your computer model as you build it. </a:t>
            </a:r>
            <a:r>
              <a:rPr lang="en" sz="1100">
                <a:solidFill>
                  <a:schemeClr val="dk1"/>
                </a:solidFill>
              </a:rPr>
              <a:t>				</a:t>
            </a:r>
            <a:endParaRPr/>
          </a:p>
        </p:txBody>
      </p:sp>
      <p:sp>
        <p:nvSpPr>
          <p:cNvPr id="815" name="Google Shape;815;p68"/>
          <p:cNvSpPr txBox="1"/>
          <p:nvPr>
            <p:ph idx="12" type="sldNum"/>
          </p:nvPr>
        </p:nvSpPr>
        <p:spPr>
          <a:xfrm>
            <a:off x="8472458" y="6217622"/>
            <a:ext cx="548700" cy="5247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SzPts val="1000"/>
              <a:buNone/>
            </a:pPr>
            <a:fld id="{00000000-1234-1234-1234-123412341234}" type="slidenum">
              <a:rPr lang="en"/>
              <a:t>‹#›</a:t>
            </a:fld>
            <a:endParaRPr/>
          </a:p>
        </p:txBody>
      </p:sp>
      <p:graphicFrame>
        <p:nvGraphicFramePr>
          <p:cNvPr id="816" name="Google Shape;816;p68"/>
          <p:cNvGraphicFramePr/>
          <p:nvPr/>
        </p:nvGraphicFramePr>
        <p:xfrm>
          <a:off x="1106325" y="2974525"/>
          <a:ext cx="3000000" cy="3000000"/>
        </p:xfrm>
        <a:graphic>
          <a:graphicData uri="http://schemas.openxmlformats.org/drawingml/2006/table">
            <a:tbl>
              <a:tblPr>
                <a:noFill/>
                <a:tableStyleId>{8B6C5962-BCCD-413D-AD64-74E264BF2DE1}</a:tableStyleId>
              </a:tblPr>
              <a:tblGrid>
                <a:gridCol w="1101100"/>
                <a:gridCol w="1942625"/>
                <a:gridCol w="4205225"/>
              </a:tblGrid>
              <a:tr h="679775">
                <a:tc>
                  <a:txBody>
                    <a:bodyPr/>
                    <a:lstStyle/>
                    <a:p>
                      <a:pPr indent="0" lvl="0" marL="0" marR="0" rtl="0" algn="ctr">
                        <a:lnSpc>
                          <a:spcPct val="100000"/>
                        </a:lnSpc>
                        <a:spcBef>
                          <a:spcPts val="0"/>
                        </a:spcBef>
                        <a:spcAft>
                          <a:spcPts val="0"/>
                        </a:spcAft>
                        <a:buClr>
                          <a:srgbClr val="000000"/>
                        </a:buClr>
                        <a:buSzPts val="1800"/>
                        <a:buFont typeface="Arial"/>
                        <a:buNone/>
                      </a:pPr>
                      <a:r>
                        <a:rPr b="1" lang="en" sz="1800" u="none" cap="none" strike="noStrike"/>
                        <a:t>Rainfall</a:t>
                      </a:r>
                      <a:endParaRPr b="1" sz="1800" u="none" cap="none" strike="noStrike"/>
                    </a:p>
                  </a:txBody>
                  <a:tcPr marT="63500" marB="63500" marR="63500" marL="63500"/>
                </a:tc>
                <a:tc>
                  <a:txBody>
                    <a:bodyPr/>
                    <a:lstStyle/>
                    <a:p>
                      <a:pPr indent="0" lvl="0" marL="0" marR="0" rtl="0" algn="ctr">
                        <a:lnSpc>
                          <a:spcPct val="100000"/>
                        </a:lnSpc>
                        <a:spcBef>
                          <a:spcPts val="0"/>
                        </a:spcBef>
                        <a:spcAft>
                          <a:spcPts val="0"/>
                        </a:spcAft>
                        <a:buClr>
                          <a:srgbClr val="000000"/>
                        </a:buClr>
                        <a:buSzPts val="1800"/>
                        <a:buFont typeface="Arial"/>
                        <a:buNone/>
                      </a:pPr>
                      <a:r>
                        <a:rPr b="1" lang="en" sz="1800" u="none" cap="none" strike="noStrike"/>
                        <a:t>Absorption limit </a:t>
                      </a:r>
                      <a:endParaRPr b="1" sz="1800" u="none" cap="none" strike="noStrike"/>
                    </a:p>
                    <a:p>
                      <a:pPr indent="0" lvl="0" marL="0" marR="0" rtl="0" algn="ctr">
                        <a:lnSpc>
                          <a:spcPct val="100000"/>
                        </a:lnSpc>
                        <a:spcBef>
                          <a:spcPts val="0"/>
                        </a:spcBef>
                        <a:spcAft>
                          <a:spcPts val="0"/>
                        </a:spcAft>
                        <a:buClr>
                          <a:srgbClr val="000000"/>
                        </a:buClr>
                        <a:buSzPts val="1800"/>
                        <a:buFont typeface="Arial"/>
                        <a:buNone/>
                      </a:pPr>
                      <a:r>
                        <a:rPr b="1" lang="en" sz="1800" u="none" cap="none" strike="noStrike"/>
                        <a:t>(wood chips)</a:t>
                      </a:r>
                      <a:endParaRPr b="1" sz="1800" u="none" cap="none" strike="noStrike"/>
                    </a:p>
                  </a:txBody>
                  <a:tcPr marT="63500" marB="63500" marR="63500" marL="63500"/>
                </a:tc>
                <a:tc>
                  <a:txBody>
                    <a:bodyPr/>
                    <a:lstStyle/>
                    <a:p>
                      <a:pPr indent="0" lvl="0" marL="0" marR="0" rtl="0" algn="ctr">
                        <a:lnSpc>
                          <a:spcPct val="100000"/>
                        </a:lnSpc>
                        <a:spcBef>
                          <a:spcPts val="0"/>
                        </a:spcBef>
                        <a:spcAft>
                          <a:spcPts val="0"/>
                        </a:spcAft>
                        <a:buClr>
                          <a:srgbClr val="000000"/>
                        </a:buClr>
                        <a:buSzPts val="1800"/>
                        <a:buFont typeface="Arial"/>
                        <a:buNone/>
                      </a:pPr>
                      <a:r>
                        <a:rPr b="1" lang="en" sz="1800" u="none" cap="none" strike="noStrike"/>
                        <a:t>Absorption and runoff</a:t>
                      </a:r>
                      <a:endParaRPr b="1" sz="1800" u="none" cap="none" strike="noStrike"/>
                    </a:p>
                  </a:txBody>
                  <a:tcPr marT="63500" marB="63500" marR="63500" marL="63500"/>
                </a:tc>
              </a:tr>
              <a:tr h="927525">
                <a:tc>
                  <a:txBody>
                    <a:bodyPr/>
                    <a:lstStyle/>
                    <a:p>
                      <a:pPr indent="0" lvl="0" marL="0" marR="0" rtl="0" algn="ctr">
                        <a:lnSpc>
                          <a:spcPct val="100000"/>
                        </a:lnSpc>
                        <a:spcBef>
                          <a:spcPts val="0"/>
                        </a:spcBef>
                        <a:spcAft>
                          <a:spcPts val="0"/>
                        </a:spcAft>
                        <a:buClr>
                          <a:srgbClr val="000000"/>
                        </a:buClr>
                        <a:buSzPts val="1800"/>
                        <a:buFont typeface="Arial"/>
                        <a:buNone/>
                      </a:pPr>
                      <a:r>
                        <a:t/>
                      </a:r>
                      <a:endParaRPr sz="1800" u="none" cap="none" strike="noStrike"/>
                    </a:p>
                    <a:p>
                      <a:pPr indent="0" lvl="0" marL="0" marR="0" rtl="0" algn="ctr">
                        <a:lnSpc>
                          <a:spcPct val="100000"/>
                        </a:lnSpc>
                        <a:spcBef>
                          <a:spcPts val="500"/>
                        </a:spcBef>
                        <a:spcAft>
                          <a:spcPts val="0"/>
                        </a:spcAft>
                        <a:buClr>
                          <a:srgbClr val="000000"/>
                        </a:buClr>
                        <a:buSzPts val="1800"/>
                        <a:buFont typeface="Arial"/>
                        <a:buNone/>
                      </a:pPr>
                      <a:r>
                        <a:rPr lang="en" sz="1800" u="none" cap="none" strike="noStrike"/>
                        <a:t>1 inch </a:t>
                      </a:r>
                      <a:endParaRPr sz="1800" u="none" cap="none" strike="noStrike"/>
                    </a:p>
                  </a:txBody>
                  <a:tcPr marT="63500" marB="63500" marR="63500" marL="63500"/>
                </a:tc>
                <a:tc>
                  <a:txBody>
                    <a:bodyPr/>
                    <a:lstStyle/>
                    <a:p>
                      <a:pPr indent="0" lvl="0" marL="0" marR="0" rtl="0" algn="ctr">
                        <a:lnSpc>
                          <a:spcPct val="100000"/>
                        </a:lnSpc>
                        <a:spcBef>
                          <a:spcPts val="0"/>
                        </a:spcBef>
                        <a:spcAft>
                          <a:spcPts val="0"/>
                        </a:spcAft>
                        <a:buClr>
                          <a:srgbClr val="000000"/>
                        </a:buClr>
                        <a:buSzPts val="1800"/>
                        <a:buFont typeface="Arial"/>
                        <a:buNone/>
                      </a:pPr>
                      <a:r>
                        <a:t/>
                      </a:r>
                      <a:endParaRPr sz="1800" u="none" cap="none" strike="noStrike"/>
                    </a:p>
                    <a:p>
                      <a:pPr indent="0" lvl="0" marL="0" marR="0" rtl="0" algn="ctr">
                        <a:lnSpc>
                          <a:spcPct val="100000"/>
                        </a:lnSpc>
                        <a:spcBef>
                          <a:spcPts val="500"/>
                        </a:spcBef>
                        <a:spcAft>
                          <a:spcPts val="0"/>
                        </a:spcAft>
                        <a:buClr>
                          <a:srgbClr val="000000"/>
                        </a:buClr>
                        <a:buSzPts val="1800"/>
                        <a:buFont typeface="Arial"/>
                        <a:buNone/>
                      </a:pPr>
                      <a:r>
                        <a:rPr lang="en" sz="1800" u="none" cap="none" strike="noStrike"/>
                        <a:t>1 inch</a:t>
                      </a:r>
                      <a:endParaRPr sz="1800" u="none" cap="none" strike="noStrike"/>
                    </a:p>
                  </a:txBody>
                  <a:tcPr marT="63500" marB="63500" marR="63500" marL="63500"/>
                </a:tc>
                <a:tc>
                  <a:txBody>
                    <a:bodyPr/>
                    <a:lstStyle/>
                    <a:p>
                      <a:pPr indent="-342900" lvl="0" marL="400050" marR="0" rtl="0" algn="l">
                        <a:lnSpc>
                          <a:spcPct val="100000"/>
                        </a:lnSpc>
                        <a:spcBef>
                          <a:spcPts val="0"/>
                        </a:spcBef>
                        <a:spcAft>
                          <a:spcPts val="0"/>
                        </a:spcAft>
                        <a:buClr>
                          <a:srgbClr val="000000"/>
                        </a:buClr>
                        <a:buSzPts val="1800"/>
                        <a:buFont typeface="Arial"/>
                        <a:buChar char="●"/>
                      </a:pPr>
                      <a:r>
                        <a:rPr lang="en" sz="1800" u="none" cap="none" strike="noStrike"/>
                        <a:t>Absorption:  __________ inches</a:t>
                      </a:r>
                      <a:endParaRPr sz="1800" u="none" cap="none" strike="noStrike"/>
                    </a:p>
                    <a:p>
                      <a:pPr indent="-342900" lvl="0" marL="400050" marR="0" rtl="0" algn="l">
                        <a:lnSpc>
                          <a:spcPct val="100000"/>
                        </a:lnSpc>
                        <a:spcBef>
                          <a:spcPts val="1000"/>
                        </a:spcBef>
                        <a:spcAft>
                          <a:spcPts val="0"/>
                        </a:spcAft>
                        <a:buClr>
                          <a:srgbClr val="000000"/>
                        </a:buClr>
                        <a:buSzPts val="1800"/>
                        <a:buFont typeface="Arial"/>
                        <a:buChar char="●"/>
                      </a:pPr>
                      <a:r>
                        <a:rPr lang="en" sz="1800" u="none" cap="none" strike="noStrike"/>
                        <a:t>Runoff:  _________ inches</a:t>
                      </a:r>
                      <a:endParaRPr sz="1800" u="none" cap="none" strike="noStrike"/>
                    </a:p>
                  </a:txBody>
                  <a:tcPr marT="63500" marB="63500" marR="63500" marL="63500"/>
                </a:tc>
              </a:tr>
              <a:tr h="997500">
                <a:tc>
                  <a:txBody>
                    <a:bodyPr/>
                    <a:lstStyle/>
                    <a:p>
                      <a:pPr indent="0" lvl="0" marL="0" marR="0" rtl="0" algn="ctr">
                        <a:lnSpc>
                          <a:spcPct val="115000"/>
                        </a:lnSpc>
                        <a:spcBef>
                          <a:spcPts val="0"/>
                        </a:spcBef>
                        <a:spcAft>
                          <a:spcPts val="0"/>
                        </a:spcAft>
                        <a:buClr>
                          <a:srgbClr val="000000"/>
                        </a:buClr>
                        <a:buSzPts val="1800"/>
                        <a:buFont typeface="Arial"/>
                        <a:buNone/>
                      </a:pPr>
                      <a:r>
                        <a:rPr lang="en" sz="1800" u="none" cap="none" strike="noStrike"/>
                        <a:t>0.7 inches </a:t>
                      </a:r>
                      <a:endParaRPr sz="1800" u="none" cap="none" strike="noStrike"/>
                    </a:p>
                  </a:txBody>
                  <a:tcPr marT="63500" marB="63500" marR="63500" marL="63500"/>
                </a:tc>
                <a:tc>
                  <a:txBody>
                    <a:bodyPr/>
                    <a:lstStyle/>
                    <a:p>
                      <a:pPr indent="0" lvl="0" marL="0" marR="0" rtl="0" algn="ctr">
                        <a:lnSpc>
                          <a:spcPct val="100000"/>
                        </a:lnSpc>
                        <a:spcBef>
                          <a:spcPts val="0"/>
                        </a:spcBef>
                        <a:spcAft>
                          <a:spcPts val="0"/>
                        </a:spcAft>
                        <a:buClr>
                          <a:srgbClr val="000000"/>
                        </a:buClr>
                        <a:buSzPts val="1800"/>
                        <a:buFont typeface="Arial"/>
                        <a:buNone/>
                      </a:pPr>
                      <a:r>
                        <a:t/>
                      </a:r>
                      <a:endParaRPr sz="1800" u="none" cap="none" strike="noStrike"/>
                    </a:p>
                    <a:p>
                      <a:pPr indent="0" lvl="0" marL="0" marR="0" rtl="0" algn="ctr">
                        <a:lnSpc>
                          <a:spcPct val="100000"/>
                        </a:lnSpc>
                        <a:spcBef>
                          <a:spcPts val="500"/>
                        </a:spcBef>
                        <a:spcAft>
                          <a:spcPts val="0"/>
                        </a:spcAft>
                        <a:buClr>
                          <a:srgbClr val="000000"/>
                        </a:buClr>
                        <a:buSzPts val="1800"/>
                        <a:buFont typeface="Arial"/>
                        <a:buNone/>
                      </a:pPr>
                      <a:r>
                        <a:rPr lang="en" sz="1800" u="none" cap="none" strike="noStrike"/>
                        <a:t>1 inch</a:t>
                      </a:r>
                      <a:endParaRPr sz="1800" u="none" cap="none" strike="noStrike"/>
                    </a:p>
                  </a:txBody>
                  <a:tcPr marT="63500" marB="63500" marR="63500" marL="63500"/>
                </a:tc>
                <a:tc>
                  <a:txBody>
                    <a:bodyPr/>
                    <a:lstStyle/>
                    <a:p>
                      <a:pPr indent="-342900" lvl="0" marL="400050" marR="0" rtl="0" algn="l">
                        <a:lnSpc>
                          <a:spcPct val="100000"/>
                        </a:lnSpc>
                        <a:spcBef>
                          <a:spcPts val="0"/>
                        </a:spcBef>
                        <a:spcAft>
                          <a:spcPts val="0"/>
                        </a:spcAft>
                        <a:buClr>
                          <a:srgbClr val="000000"/>
                        </a:buClr>
                        <a:buSzPts val="1800"/>
                        <a:buFont typeface="Arial"/>
                        <a:buChar char="●"/>
                      </a:pPr>
                      <a:r>
                        <a:rPr lang="en" sz="1800" u="none" cap="none" strike="noStrike"/>
                        <a:t>Absorption:  __________ inches</a:t>
                      </a:r>
                      <a:endParaRPr sz="1800" u="none" cap="none" strike="noStrike"/>
                    </a:p>
                    <a:p>
                      <a:pPr indent="-342900" lvl="0" marL="400050" marR="0" rtl="0" algn="l">
                        <a:lnSpc>
                          <a:spcPct val="100000"/>
                        </a:lnSpc>
                        <a:spcBef>
                          <a:spcPts val="1000"/>
                        </a:spcBef>
                        <a:spcAft>
                          <a:spcPts val="0"/>
                        </a:spcAft>
                        <a:buClr>
                          <a:srgbClr val="000000"/>
                        </a:buClr>
                        <a:buSzPts val="1800"/>
                        <a:buFont typeface="Arial"/>
                        <a:buChar char="●"/>
                      </a:pPr>
                      <a:r>
                        <a:rPr lang="en" sz="1800" u="none" cap="none" strike="noStrike"/>
                        <a:t>Runoff:  _________ inches</a:t>
                      </a:r>
                      <a:endParaRPr sz="1800" u="none" cap="none" strike="noStrike"/>
                    </a:p>
                  </a:txBody>
                  <a:tcPr marT="63500" marB="63500" marR="63500" marL="63500"/>
                </a:tc>
              </a:tr>
              <a:tr h="927525">
                <a:tc>
                  <a:txBody>
                    <a:bodyPr/>
                    <a:lstStyle/>
                    <a:p>
                      <a:pPr indent="0" lvl="0" marL="0" marR="0" rtl="0" algn="ctr">
                        <a:lnSpc>
                          <a:spcPct val="115000"/>
                        </a:lnSpc>
                        <a:spcBef>
                          <a:spcPts val="0"/>
                        </a:spcBef>
                        <a:spcAft>
                          <a:spcPts val="0"/>
                        </a:spcAft>
                        <a:buClr>
                          <a:srgbClr val="000000"/>
                        </a:buClr>
                        <a:buSzPts val="1800"/>
                        <a:buFont typeface="Arial"/>
                        <a:buNone/>
                      </a:pPr>
                      <a:r>
                        <a:rPr lang="en" sz="1800" u="none" cap="none" strike="noStrike"/>
                        <a:t>1.4 inches </a:t>
                      </a:r>
                      <a:endParaRPr sz="1800" u="none" cap="none" strike="noStrike"/>
                    </a:p>
                  </a:txBody>
                  <a:tcPr marT="63500" marB="63500" marR="63500" marL="63500"/>
                </a:tc>
                <a:tc>
                  <a:txBody>
                    <a:bodyPr/>
                    <a:lstStyle/>
                    <a:p>
                      <a:pPr indent="0" lvl="0" marL="0" marR="0" rtl="0" algn="ctr">
                        <a:lnSpc>
                          <a:spcPct val="100000"/>
                        </a:lnSpc>
                        <a:spcBef>
                          <a:spcPts val="0"/>
                        </a:spcBef>
                        <a:spcAft>
                          <a:spcPts val="0"/>
                        </a:spcAft>
                        <a:buClr>
                          <a:srgbClr val="000000"/>
                        </a:buClr>
                        <a:buSzPts val="1800"/>
                        <a:buFont typeface="Arial"/>
                        <a:buNone/>
                      </a:pPr>
                      <a:r>
                        <a:t/>
                      </a:r>
                      <a:endParaRPr sz="1800" u="none" cap="none" strike="noStrike"/>
                    </a:p>
                    <a:p>
                      <a:pPr indent="0" lvl="0" marL="0" marR="0" rtl="0" algn="ctr">
                        <a:lnSpc>
                          <a:spcPct val="100000"/>
                        </a:lnSpc>
                        <a:spcBef>
                          <a:spcPts val="500"/>
                        </a:spcBef>
                        <a:spcAft>
                          <a:spcPts val="0"/>
                        </a:spcAft>
                        <a:buClr>
                          <a:srgbClr val="000000"/>
                        </a:buClr>
                        <a:buSzPts val="1800"/>
                        <a:buFont typeface="Arial"/>
                        <a:buNone/>
                      </a:pPr>
                      <a:r>
                        <a:rPr lang="en" sz="1800" u="none" cap="none" strike="noStrike"/>
                        <a:t>1 inch</a:t>
                      </a:r>
                      <a:endParaRPr sz="1800" u="none" cap="none" strike="noStrike"/>
                    </a:p>
                  </a:txBody>
                  <a:tcPr marT="63500" marB="63500" marR="63500" marL="63500"/>
                </a:tc>
                <a:tc>
                  <a:txBody>
                    <a:bodyPr/>
                    <a:lstStyle/>
                    <a:p>
                      <a:pPr indent="-342900" lvl="0" marL="400050" marR="0" rtl="0" algn="l">
                        <a:lnSpc>
                          <a:spcPct val="100000"/>
                        </a:lnSpc>
                        <a:spcBef>
                          <a:spcPts val="0"/>
                        </a:spcBef>
                        <a:spcAft>
                          <a:spcPts val="0"/>
                        </a:spcAft>
                        <a:buClr>
                          <a:srgbClr val="000000"/>
                        </a:buClr>
                        <a:buSzPts val="1800"/>
                        <a:buFont typeface="Arial"/>
                        <a:buChar char="●"/>
                      </a:pPr>
                      <a:r>
                        <a:rPr lang="en" sz="1800" u="none" cap="none" strike="noStrike"/>
                        <a:t>Absorption:  __________ inches</a:t>
                      </a:r>
                      <a:endParaRPr sz="1800" u="none" cap="none" strike="noStrike"/>
                    </a:p>
                    <a:p>
                      <a:pPr indent="-342900" lvl="0" marL="400050" marR="0" rtl="0" algn="l">
                        <a:lnSpc>
                          <a:spcPct val="100000"/>
                        </a:lnSpc>
                        <a:spcBef>
                          <a:spcPts val="1000"/>
                        </a:spcBef>
                        <a:spcAft>
                          <a:spcPts val="0"/>
                        </a:spcAft>
                        <a:buClr>
                          <a:srgbClr val="000000"/>
                        </a:buClr>
                        <a:buSzPts val="1800"/>
                        <a:buFont typeface="Arial"/>
                        <a:buChar char="●"/>
                      </a:pPr>
                      <a:r>
                        <a:rPr lang="en" sz="1800" u="none" cap="none" strike="noStrike"/>
                        <a:t>Runoff:  _________ inches</a:t>
                      </a:r>
                      <a:endParaRPr sz="1800" u="none" cap="none" strike="noStrike"/>
                    </a:p>
                  </a:txBody>
                  <a:tcPr marT="63500" marB="63500" marR="63500" marL="63500"/>
                </a:tc>
              </a:tr>
            </a:tbl>
          </a:graphicData>
        </a:graphic>
      </p:graphicFrame>
      <p:sp>
        <p:nvSpPr>
          <p:cNvPr id="817" name="Google Shape;817;p68"/>
          <p:cNvSpPr txBox="1"/>
          <p:nvPr/>
        </p:nvSpPr>
        <p:spPr>
          <a:xfrm>
            <a:off x="6944550" y="394475"/>
            <a:ext cx="1527900" cy="962400"/>
          </a:xfrm>
          <a:prstGeom prst="rect">
            <a:avLst/>
          </a:prstGeom>
          <a:solidFill>
            <a:srgbClr val="FFFF00"/>
          </a:solidFill>
          <a:ln cap="flat" cmpd="sng" w="19050">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1" i="0" lang="en" sz="1800" u="none" cap="none" strike="noStrike">
                <a:solidFill>
                  <a:srgbClr val="000000"/>
                </a:solidFill>
                <a:latin typeface="Arial"/>
                <a:ea typeface="Arial"/>
                <a:cs typeface="Arial"/>
                <a:sym typeface="Arial"/>
              </a:rPr>
              <a:t>Page 28 of Student Notebook</a:t>
            </a:r>
            <a:endParaRPr b="1" i="0" sz="1800" u="none" cap="none" strike="noStrike">
              <a:solidFill>
                <a:srgbClr val="000000"/>
              </a:solidFill>
              <a:latin typeface="Arial"/>
              <a:ea typeface="Arial"/>
              <a:cs typeface="Arial"/>
              <a:sym typeface="Arial"/>
            </a:endParaRPr>
          </a:p>
        </p:txBody>
      </p:sp>
      <p:sp>
        <p:nvSpPr>
          <p:cNvPr id="818" name="Google Shape;818;p68"/>
          <p:cNvSpPr txBox="1"/>
          <p:nvPr/>
        </p:nvSpPr>
        <p:spPr>
          <a:xfrm>
            <a:off x="180371" y="6479972"/>
            <a:ext cx="8783400" cy="10569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 sz="800" u="none" cap="none" strike="noStrike">
                <a:solidFill>
                  <a:srgbClr val="000000"/>
                </a:solidFill>
                <a:latin typeface="Arial"/>
                <a:ea typeface="Arial"/>
                <a:cs typeface="Arial"/>
                <a:sym typeface="Arial"/>
              </a:rPr>
              <a:t>© SRI International, Digital Promise,  University of Virginia, and  </a:t>
            </a:r>
            <a:r>
              <a:rPr lang="en" sz="800">
                <a:solidFill>
                  <a:schemeClr val="dk1"/>
                </a:solidFill>
              </a:rPr>
              <a:t>Vanderbilt University  </a:t>
            </a:r>
            <a:r>
              <a:rPr b="0" i="0" lang="en" sz="800" u="none" cap="none" strike="noStrike">
                <a:solidFill>
                  <a:srgbClr val="000000"/>
                </a:solidFill>
                <a:latin typeface="Arial"/>
                <a:ea typeface="Arial"/>
                <a:cs typeface="Arial"/>
                <a:sym typeface="Arial"/>
              </a:rPr>
              <a:t>2022. This work is licensed under CC BY-NC-SA 4.0 license. </a:t>
            </a:r>
            <a:endParaRPr/>
          </a:p>
          <a:p>
            <a:pPr indent="0" lvl="0" marL="0" marR="0" rtl="0" algn="l">
              <a:lnSpc>
                <a:spcPct val="100000"/>
              </a:lnSpc>
              <a:spcBef>
                <a:spcPts val="0"/>
              </a:spcBef>
              <a:spcAft>
                <a:spcPts val="0"/>
              </a:spcAft>
              <a:buNone/>
            </a:pPr>
            <a:r>
              <a:rPr b="0" i="0" lang="en" sz="800" u="none" cap="none" strike="noStrike">
                <a:solidFill>
                  <a:srgbClr val="000000"/>
                </a:solidFill>
                <a:latin typeface="Arial"/>
                <a:ea typeface="Arial"/>
                <a:cs typeface="Arial"/>
                <a:sym typeface="Arial"/>
              </a:rPr>
              <a:t>To view a copy of this license, visit </a:t>
            </a:r>
            <a:r>
              <a:rPr b="0" i="0" lang="en" sz="800" u="sng" cap="none" strike="noStrike">
                <a:solidFill>
                  <a:schemeClr val="hlink"/>
                </a:solidFill>
                <a:latin typeface="Arial"/>
                <a:ea typeface="Arial"/>
                <a:cs typeface="Arial"/>
                <a:sym typeface="Arial"/>
                <a:hlinkClick r:id="rId3"/>
              </a:rPr>
              <a:t>https://creativecommons.org/licenses/by-nc-sa/4.0/</a:t>
            </a:r>
            <a:r>
              <a:rPr b="0" i="0" lang="en" sz="800" u="none" cap="none" strike="noStrike">
                <a:solidFill>
                  <a:srgbClr val="000000"/>
                </a:solidFill>
                <a:latin typeface="Arial"/>
                <a:ea typeface="Arial"/>
                <a:cs typeface="Arial"/>
                <a:sym typeface="Arial"/>
              </a:rPr>
              <a:t> </a:t>
            </a:r>
            <a:endParaRPr/>
          </a:p>
        </p:txBody>
      </p:sp>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2" name="Shape 822"/>
        <p:cNvGrpSpPr/>
        <p:nvPr/>
      </p:nvGrpSpPr>
      <p:grpSpPr>
        <a:xfrm>
          <a:off x="0" y="0"/>
          <a:ext cx="0" cy="0"/>
          <a:chOff x="0" y="0"/>
          <a:chExt cx="0" cy="0"/>
        </a:xfrm>
      </p:grpSpPr>
      <p:sp>
        <p:nvSpPr>
          <p:cNvPr id="823" name="Google Shape;823;p69"/>
          <p:cNvSpPr txBox="1"/>
          <p:nvPr>
            <p:ph type="title"/>
          </p:nvPr>
        </p:nvSpPr>
        <p:spPr>
          <a:xfrm>
            <a:off x="403150" y="435500"/>
            <a:ext cx="8520600" cy="11223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3600"/>
              <a:buNone/>
            </a:pPr>
            <a:r>
              <a:rPr b="1" lang="en" sz="2400"/>
              <a:t>Remember our models of where water goes...</a:t>
            </a:r>
            <a:endParaRPr b="1" sz="2400"/>
          </a:p>
        </p:txBody>
      </p:sp>
      <p:sp>
        <p:nvSpPr>
          <p:cNvPr id="824" name="Google Shape;824;p69"/>
          <p:cNvSpPr txBox="1"/>
          <p:nvPr>
            <p:ph type="title"/>
          </p:nvPr>
        </p:nvSpPr>
        <p:spPr>
          <a:xfrm>
            <a:off x="403150" y="858650"/>
            <a:ext cx="8520600" cy="11223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3600"/>
              <a:buNone/>
            </a:pPr>
            <a:r>
              <a:rPr b="1" lang="en" sz="2400"/>
              <a:t>Now we are going to build a computer model!</a:t>
            </a:r>
            <a:endParaRPr b="1" sz="2400"/>
          </a:p>
        </p:txBody>
      </p:sp>
      <p:sp>
        <p:nvSpPr>
          <p:cNvPr id="825" name="Google Shape;825;p69"/>
          <p:cNvSpPr txBox="1"/>
          <p:nvPr/>
        </p:nvSpPr>
        <p:spPr>
          <a:xfrm>
            <a:off x="469575" y="1998425"/>
            <a:ext cx="7698900" cy="4772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100"/>
              <a:buFont typeface="Arial"/>
              <a:buNone/>
            </a:pPr>
            <a:r>
              <a:rPr b="0" i="0" lang="en" sz="1100" u="none" cap="none" strike="noStrike">
                <a:solidFill>
                  <a:schemeClr val="dk1"/>
                </a:solidFill>
                <a:latin typeface="Arial"/>
                <a:ea typeface="Arial"/>
                <a:cs typeface="Arial"/>
                <a:sym typeface="Arial"/>
              </a:rPr>
              <a:t>			</a:t>
            </a:r>
            <a:endParaRPr b="0" i="0" sz="1100" u="none" cap="none" strike="noStrike">
              <a:solidFill>
                <a:schemeClr val="dk1"/>
              </a:solidFill>
              <a:latin typeface="Arial"/>
              <a:ea typeface="Arial"/>
              <a:cs typeface="Arial"/>
              <a:sym typeface="Arial"/>
            </a:endParaRPr>
          </a:p>
          <a:p>
            <a:pPr indent="-381000" lvl="0" marL="457200" marR="0" rtl="0" algn="l">
              <a:lnSpc>
                <a:spcPct val="115000"/>
              </a:lnSpc>
              <a:spcBef>
                <a:spcPts val="1200"/>
              </a:spcBef>
              <a:spcAft>
                <a:spcPts val="0"/>
              </a:spcAft>
              <a:buClr>
                <a:schemeClr val="dk1"/>
              </a:buClr>
              <a:buSzPts val="2400"/>
              <a:buFont typeface="Arial"/>
              <a:buChar char="●"/>
            </a:pPr>
            <a:r>
              <a:rPr b="0" i="0" lang="en" sz="2400" u="none" cap="none" strike="noStrike">
                <a:solidFill>
                  <a:schemeClr val="dk1"/>
                </a:solidFill>
                <a:latin typeface="Arial"/>
                <a:ea typeface="Arial"/>
                <a:cs typeface="Arial"/>
                <a:sym typeface="Arial"/>
              </a:rPr>
              <a:t>What are the two things that can happen to rainwater when it hits the surface? </a:t>
            </a:r>
            <a:endParaRPr b="0" i="0" sz="2400" u="none" cap="none" strike="noStrike">
              <a:solidFill>
                <a:schemeClr val="dk1"/>
              </a:solidFill>
              <a:latin typeface="Arial"/>
              <a:ea typeface="Arial"/>
              <a:cs typeface="Arial"/>
              <a:sym typeface="Arial"/>
            </a:endParaRPr>
          </a:p>
          <a:p>
            <a:pPr indent="-381000" lvl="0" marL="457200" marR="0" rtl="0" algn="l">
              <a:lnSpc>
                <a:spcPct val="115000"/>
              </a:lnSpc>
              <a:spcBef>
                <a:spcPts val="0"/>
              </a:spcBef>
              <a:spcAft>
                <a:spcPts val="0"/>
              </a:spcAft>
              <a:buClr>
                <a:schemeClr val="dk1"/>
              </a:buClr>
              <a:buSzPts val="2400"/>
              <a:buFont typeface="Arial"/>
              <a:buChar char="●"/>
            </a:pPr>
            <a:r>
              <a:rPr b="0" i="0" lang="en" sz="2400" u="none" cap="none" strike="noStrike">
                <a:solidFill>
                  <a:schemeClr val="dk1"/>
                </a:solidFill>
                <a:latin typeface="Arial"/>
                <a:ea typeface="Arial"/>
                <a:cs typeface="Arial"/>
                <a:sym typeface="Arial"/>
              </a:rPr>
              <a:t>If we want to model what happens to rainwater when it hits the surface, what are our inputs and what are our outputs? </a:t>
            </a:r>
            <a:endParaRPr b="0" i="0" sz="2400" u="none" cap="none" strike="noStrike">
              <a:solidFill>
                <a:schemeClr val="dk1"/>
              </a:solidFill>
              <a:latin typeface="Arial"/>
              <a:ea typeface="Arial"/>
              <a:cs typeface="Arial"/>
              <a:sym typeface="Arial"/>
            </a:endParaRPr>
          </a:p>
          <a:p>
            <a:pPr indent="-228600" lvl="0" marL="457200" marR="0" rtl="0" algn="l">
              <a:lnSpc>
                <a:spcPct val="115000"/>
              </a:lnSpc>
              <a:spcBef>
                <a:spcPts val="0"/>
              </a:spcBef>
              <a:spcAft>
                <a:spcPts val="0"/>
              </a:spcAft>
              <a:buClr>
                <a:schemeClr val="dk1"/>
              </a:buClr>
              <a:buSzPts val="1100"/>
              <a:buFont typeface="Arial"/>
              <a:buNone/>
            </a:pPr>
            <a:r>
              <a:rPr b="0" i="0" lang="en" sz="1100" u="none" cap="none" strike="noStrike">
                <a:solidFill>
                  <a:schemeClr val="dk1"/>
                </a:solidFill>
                <a:latin typeface="Arial"/>
                <a:ea typeface="Arial"/>
                <a:cs typeface="Arial"/>
                <a:sym typeface="Arial"/>
              </a:rPr>
              <a:t>				</a:t>
            </a:r>
            <a:endParaRPr b="0" i="0" sz="1100" u="none" cap="none" strike="noStrike">
              <a:solidFill>
                <a:schemeClr val="dk1"/>
              </a:solidFill>
              <a:latin typeface="Arial"/>
              <a:ea typeface="Arial"/>
              <a:cs typeface="Arial"/>
              <a:sym typeface="Arial"/>
            </a:endParaRPr>
          </a:p>
          <a:p>
            <a:pPr indent="-228600" lvl="0" marL="457200" marR="0" rtl="0" algn="l">
              <a:lnSpc>
                <a:spcPct val="115000"/>
              </a:lnSpc>
              <a:spcBef>
                <a:spcPts val="0"/>
              </a:spcBef>
              <a:spcAft>
                <a:spcPts val="0"/>
              </a:spcAft>
              <a:buClr>
                <a:schemeClr val="dk1"/>
              </a:buClr>
              <a:buSzPts val="1100"/>
              <a:buFont typeface="Arial"/>
              <a:buNone/>
            </a:pPr>
            <a:r>
              <a:rPr b="0" i="0" lang="en" sz="1100" u="none" cap="none" strike="noStrike">
                <a:solidFill>
                  <a:schemeClr val="dk1"/>
                </a:solidFill>
                <a:latin typeface="Arial"/>
                <a:ea typeface="Arial"/>
                <a:cs typeface="Arial"/>
                <a:sym typeface="Arial"/>
              </a:rPr>
              <a:t>			</a:t>
            </a:r>
            <a:endParaRPr b="0" i="0" sz="1100" u="none" cap="none" strike="noStrike">
              <a:solidFill>
                <a:schemeClr val="dk1"/>
              </a:solidFill>
              <a:latin typeface="Arial"/>
              <a:ea typeface="Arial"/>
              <a:cs typeface="Arial"/>
              <a:sym typeface="Arial"/>
            </a:endParaRPr>
          </a:p>
          <a:p>
            <a:pPr indent="-228600" lvl="0" marL="457200" marR="0" rtl="0" algn="l">
              <a:lnSpc>
                <a:spcPct val="115000"/>
              </a:lnSpc>
              <a:spcBef>
                <a:spcPts val="0"/>
              </a:spcBef>
              <a:spcAft>
                <a:spcPts val="0"/>
              </a:spcAft>
              <a:buClr>
                <a:schemeClr val="dk1"/>
              </a:buClr>
              <a:buSzPts val="1100"/>
              <a:buFont typeface="Arial"/>
              <a:buNone/>
            </a:pPr>
            <a:r>
              <a:rPr b="0" i="0" lang="en" sz="1100" u="none" cap="none" strike="noStrike">
                <a:solidFill>
                  <a:schemeClr val="dk1"/>
                </a:solidFill>
                <a:latin typeface="Arial"/>
                <a:ea typeface="Arial"/>
                <a:cs typeface="Arial"/>
                <a:sym typeface="Arial"/>
              </a:rPr>
              <a:t>		</a:t>
            </a:r>
            <a:endParaRPr b="0" i="0" sz="1100" u="none" cap="none" strike="noStrike">
              <a:solidFill>
                <a:schemeClr val="dk1"/>
              </a:solidFill>
              <a:latin typeface="Arial"/>
              <a:ea typeface="Arial"/>
              <a:cs typeface="Arial"/>
              <a:sym typeface="Arial"/>
            </a:endParaRPr>
          </a:p>
          <a:p>
            <a:pPr indent="-228600" lvl="0" marL="457200" marR="0" rtl="0" algn="l">
              <a:lnSpc>
                <a:spcPct val="115000"/>
              </a:lnSpc>
              <a:spcBef>
                <a:spcPts val="0"/>
              </a:spcBef>
              <a:spcAft>
                <a:spcPts val="0"/>
              </a:spcAft>
              <a:buClr>
                <a:schemeClr val="dk1"/>
              </a:buClr>
              <a:buSzPts val="1100"/>
              <a:buFont typeface="Arial"/>
              <a:buNone/>
            </a:pPr>
            <a:br>
              <a:rPr b="0" i="0" lang="en" sz="1200" u="none" cap="none" strike="noStrike">
                <a:solidFill>
                  <a:schemeClr val="dk1"/>
                </a:solidFill>
                <a:latin typeface="Arial"/>
                <a:ea typeface="Arial"/>
                <a:cs typeface="Arial"/>
                <a:sym typeface="Arial"/>
              </a:rPr>
            </a:br>
            <a:r>
              <a:rPr b="0" i="0" lang="en" sz="1100" u="none" cap="none" strike="noStrike">
                <a:solidFill>
                  <a:schemeClr val="dk1"/>
                </a:solidFill>
                <a:latin typeface="Arial"/>
                <a:ea typeface="Arial"/>
                <a:cs typeface="Arial"/>
                <a:sym typeface="Arial"/>
              </a:rPr>
              <a:t> 						</a:t>
            </a:r>
            <a:endParaRPr b="0" i="0" sz="1100" u="none" cap="none" strike="noStrike">
              <a:solidFill>
                <a:schemeClr val="dk1"/>
              </a:solidFill>
              <a:latin typeface="Arial"/>
              <a:ea typeface="Arial"/>
              <a:cs typeface="Arial"/>
              <a:sym typeface="Arial"/>
            </a:endParaRPr>
          </a:p>
          <a:p>
            <a:pPr indent="0" lvl="0" marL="0" marR="0" rtl="0" algn="l">
              <a:lnSpc>
                <a:spcPct val="115000"/>
              </a:lnSpc>
              <a:spcBef>
                <a:spcPts val="1200"/>
              </a:spcBef>
              <a:spcAft>
                <a:spcPts val="0"/>
              </a:spcAft>
              <a:buClr>
                <a:schemeClr val="dk1"/>
              </a:buClr>
              <a:buSzPts val="1100"/>
              <a:buFont typeface="Arial"/>
              <a:buNone/>
            </a:pPr>
            <a:r>
              <a:rPr b="0" i="0" lang="en" sz="1100" u="none" cap="none" strike="noStrike">
                <a:solidFill>
                  <a:schemeClr val="dk1"/>
                </a:solidFill>
                <a:latin typeface="Arial"/>
                <a:ea typeface="Arial"/>
                <a:cs typeface="Arial"/>
                <a:sym typeface="Arial"/>
              </a:rPr>
              <a:t>					 				</a:t>
            </a:r>
            <a:endParaRPr b="0" i="0" sz="11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100"/>
              <a:buFont typeface="Arial"/>
              <a:buNone/>
            </a:pPr>
            <a:r>
              <a:rPr b="0" i="0" lang="en" sz="1100" u="none" cap="none" strike="noStrike">
                <a:solidFill>
                  <a:schemeClr val="dk1"/>
                </a:solidFill>
                <a:latin typeface="Arial"/>
                <a:ea typeface="Arial"/>
                <a:cs typeface="Arial"/>
                <a:sym typeface="Arial"/>
              </a:rPr>
              <a:t>			</a:t>
            </a:r>
            <a:endParaRPr b="0" i="0" sz="11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100"/>
              <a:buFont typeface="Arial"/>
              <a:buNone/>
            </a:pPr>
            <a:r>
              <a:rPr b="0" i="0" lang="en" sz="1100" u="none" cap="none" strike="noStrike">
                <a:solidFill>
                  <a:schemeClr val="dk1"/>
                </a:solidFill>
                <a:latin typeface="Arial"/>
                <a:ea typeface="Arial"/>
                <a:cs typeface="Arial"/>
                <a:sym typeface="Arial"/>
              </a:rPr>
              <a:t>		</a:t>
            </a:r>
            <a:endParaRPr b="0" i="0" sz="11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6" name="Google Shape;826;p69"/>
          <p:cNvSpPr txBox="1"/>
          <p:nvPr>
            <p:ph idx="12" type="sldNum"/>
          </p:nvPr>
        </p:nvSpPr>
        <p:spPr>
          <a:xfrm>
            <a:off x="8472458" y="6217622"/>
            <a:ext cx="548700" cy="5247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SzPts val="1000"/>
              <a:buNone/>
            </a:pPr>
            <a:fld id="{00000000-1234-1234-1234-123412341234}" type="slidenum">
              <a:rPr lang="en"/>
              <a:t>‹#›</a:t>
            </a:fld>
            <a:endParaRPr/>
          </a:p>
        </p:txBody>
      </p:sp>
      <p:sp>
        <p:nvSpPr>
          <p:cNvPr id="827" name="Google Shape;827;p69"/>
          <p:cNvSpPr txBox="1"/>
          <p:nvPr/>
        </p:nvSpPr>
        <p:spPr>
          <a:xfrm>
            <a:off x="180371" y="6479972"/>
            <a:ext cx="8783400" cy="10569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 sz="800" u="none" cap="none" strike="noStrike">
                <a:solidFill>
                  <a:srgbClr val="000000"/>
                </a:solidFill>
                <a:latin typeface="Arial"/>
                <a:ea typeface="Arial"/>
                <a:cs typeface="Arial"/>
                <a:sym typeface="Arial"/>
              </a:rPr>
              <a:t>© SRI International, Digital Promise,  University of Virginia, and  </a:t>
            </a:r>
            <a:r>
              <a:rPr lang="en" sz="800">
                <a:solidFill>
                  <a:schemeClr val="dk1"/>
                </a:solidFill>
              </a:rPr>
              <a:t>Vanderbilt University  </a:t>
            </a:r>
            <a:r>
              <a:rPr b="0" i="0" lang="en" sz="800" u="none" cap="none" strike="noStrike">
                <a:solidFill>
                  <a:srgbClr val="000000"/>
                </a:solidFill>
                <a:latin typeface="Arial"/>
                <a:ea typeface="Arial"/>
                <a:cs typeface="Arial"/>
                <a:sym typeface="Arial"/>
              </a:rPr>
              <a:t>2022. This work is licensed under CC BY-NC-SA 4.0 license. </a:t>
            </a:r>
            <a:endParaRPr/>
          </a:p>
          <a:p>
            <a:pPr indent="0" lvl="0" marL="0" marR="0" rtl="0" algn="l">
              <a:lnSpc>
                <a:spcPct val="100000"/>
              </a:lnSpc>
              <a:spcBef>
                <a:spcPts val="0"/>
              </a:spcBef>
              <a:spcAft>
                <a:spcPts val="0"/>
              </a:spcAft>
              <a:buNone/>
            </a:pPr>
            <a:r>
              <a:rPr b="0" i="0" lang="en" sz="800" u="none" cap="none" strike="noStrike">
                <a:solidFill>
                  <a:srgbClr val="000000"/>
                </a:solidFill>
                <a:latin typeface="Arial"/>
                <a:ea typeface="Arial"/>
                <a:cs typeface="Arial"/>
                <a:sym typeface="Arial"/>
              </a:rPr>
              <a:t>To view a copy of this license, visit </a:t>
            </a:r>
            <a:r>
              <a:rPr b="0" i="0" lang="en" sz="800" u="sng" cap="none" strike="noStrike">
                <a:solidFill>
                  <a:schemeClr val="hlink"/>
                </a:solidFill>
                <a:latin typeface="Arial"/>
                <a:ea typeface="Arial"/>
                <a:cs typeface="Arial"/>
                <a:sym typeface="Arial"/>
                <a:hlinkClick r:id="rId3"/>
              </a:rPr>
              <a:t>https://creativecommons.org/licenses/by-nc-sa/4.0/</a:t>
            </a:r>
            <a:r>
              <a:rPr b="0" i="0" lang="en" sz="800" u="none" cap="none" strike="noStrike">
                <a:solidFill>
                  <a:srgbClr val="000000"/>
                </a:solidFill>
                <a:latin typeface="Arial"/>
                <a:ea typeface="Arial"/>
                <a:cs typeface="Arial"/>
                <a:sym typeface="Arial"/>
              </a:rPr>
              <a:t> </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4" name="Shape 274"/>
        <p:cNvGrpSpPr/>
        <p:nvPr/>
      </p:nvGrpSpPr>
      <p:grpSpPr>
        <a:xfrm>
          <a:off x="0" y="0"/>
          <a:ext cx="0" cy="0"/>
          <a:chOff x="0" y="0"/>
          <a:chExt cx="0" cy="0"/>
        </a:xfrm>
      </p:grpSpPr>
      <p:sp>
        <p:nvSpPr>
          <p:cNvPr id="275" name="Google Shape;275;p7"/>
          <p:cNvSpPr txBox="1"/>
          <p:nvPr>
            <p:ph type="title"/>
          </p:nvPr>
        </p:nvSpPr>
        <p:spPr>
          <a:xfrm>
            <a:off x="311700" y="593367"/>
            <a:ext cx="8520600" cy="763500"/>
          </a:xfrm>
          <a:prstGeom prst="rect">
            <a:avLst/>
          </a:prstGeom>
          <a:noFill/>
          <a:ln>
            <a:noFill/>
          </a:ln>
        </p:spPr>
        <p:txBody>
          <a:bodyPr anchorCtr="0" anchor="t" bIns="91425" lIns="91425" spcFirstLastPara="1" rIns="91425" wrap="square" tIns="91425">
            <a:noAutofit/>
          </a:bodyPr>
          <a:lstStyle/>
          <a:p>
            <a:pPr indent="0" lvl="0" marL="0" rtl="0" algn="l">
              <a:lnSpc>
                <a:spcPct val="90000"/>
              </a:lnSpc>
              <a:spcBef>
                <a:spcPts val="0"/>
              </a:spcBef>
              <a:spcAft>
                <a:spcPts val="0"/>
              </a:spcAft>
              <a:buSzPts val="2800"/>
              <a:buNone/>
            </a:pPr>
            <a:r>
              <a:rPr lang="en"/>
              <a:t>Engineering Design Process (Map)</a:t>
            </a:r>
            <a:endParaRPr/>
          </a:p>
        </p:txBody>
      </p:sp>
      <p:pic>
        <p:nvPicPr>
          <p:cNvPr id="276" name="Google Shape;276;p7"/>
          <p:cNvPicPr preferRelativeResize="0"/>
          <p:nvPr/>
        </p:nvPicPr>
        <p:blipFill rotWithShape="1">
          <a:blip r:embed="rId3">
            <a:alphaModFix/>
          </a:blip>
          <a:srcRect b="13419" l="0" r="0" t="0"/>
          <a:stretch/>
        </p:blipFill>
        <p:spPr>
          <a:xfrm>
            <a:off x="745100" y="2613350"/>
            <a:ext cx="7870950" cy="1906725"/>
          </a:xfrm>
          <a:prstGeom prst="rect">
            <a:avLst/>
          </a:prstGeom>
          <a:noFill/>
          <a:ln>
            <a:noFill/>
          </a:ln>
        </p:spPr>
      </p:pic>
      <p:sp>
        <p:nvSpPr>
          <p:cNvPr id="277" name="Google Shape;277;p7"/>
          <p:cNvSpPr txBox="1"/>
          <p:nvPr>
            <p:ph idx="12" type="sldNum"/>
          </p:nvPr>
        </p:nvSpPr>
        <p:spPr>
          <a:xfrm>
            <a:off x="8472458" y="6217622"/>
            <a:ext cx="548700" cy="5247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Clr>
                <a:srgbClr val="888888"/>
              </a:buClr>
              <a:buSzPts val="900"/>
              <a:buFont typeface="Calibri"/>
              <a:buNone/>
            </a:pPr>
            <a:fld id="{00000000-1234-1234-1234-123412341234}" type="slidenum">
              <a:rPr lang="en"/>
              <a:t>‹#›</a:t>
            </a:fld>
            <a:endParaRPr/>
          </a:p>
        </p:txBody>
      </p:sp>
      <p:sp>
        <p:nvSpPr>
          <p:cNvPr id="278" name="Google Shape;278;p7"/>
          <p:cNvSpPr txBox="1"/>
          <p:nvPr/>
        </p:nvSpPr>
        <p:spPr>
          <a:xfrm>
            <a:off x="180371" y="6479972"/>
            <a:ext cx="8783400" cy="10569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 sz="800" u="none" cap="none" strike="noStrike">
                <a:solidFill>
                  <a:srgbClr val="000000"/>
                </a:solidFill>
                <a:latin typeface="Arial"/>
                <a:ea typeface="Arial"/>
                <a:cs typeface="Arial"/>
                <a:sym typeface="Arial"/>
              </a:rPr>
              <a:t>© SRI International, Digital Promise,  University of Virginia, and  </a:t>
            </a:r>
            <a:r>
              <a:rPr lang="en" sz="800">
                <a:solidFill>
                  <a:schemeClr val="dk1"/>
                </a:solidFill>
              </a:rPr>
              <a:t>Vanderbilt University  </a:t>
            </a:r>
            <a:r>
              <a:rPr b="0" i="0" lang="en" sz="800" u="none" cap="none" strike="noStrike">
                <a:solidFill>
                  <a:srgbClr val="000000"/>
                </a:solidFill>
                <a:latin typeface="Arial"/>
                <a:ea typeface="Arial"/>
                <a:cs typeface="Arial"/>
                <a:sym typeface="Arial"/>
              </a:rPr>
              <a:t>2022. This work is licensed under CC BY-NC-SA 4.0 license. </a:t>
            </a:r>
            <a:endParaRPr/>
          </a:p>
          <a:p>
            <a:pPr indent="0" lvl="0" marL="0" marR="0" rtl="0" algn="l">
              <a:lnSpc>
                <a:spcPct val="100000"/>
              </a:lnSpc>
              <a:spcBef>
                <a:spcPts val="0"/>
              </a:spcBef>
              <a:spcAft>
                <a:spcPts val="0"/>
              </a:spcAft>
              <a:buNone/>
            </a:pPr>
            <a:r>
              <a:rPr b="0" i="0" lang="en" sz="800" u="none" cap="none" strike="noStrike">
                <a:solidFill>
                  <a:srgbClr val="000000"/>
                </a:solidFill>
                <a:latin typeface="Arial"/>
                <a:ea typeface="Arial"/>
                <a:cs typeface="Arial"/>
                <a:sym typeface="Arial"/>
              </a:rPr>
              <a:t>To view a copy of this license, visit </a:t>
            </a:r>
            <a:r>
              <a:rPr b="0" i="0" lang="en" sz="800" u="sng" cap="none" strike="noStrike">
                <a:solidFill>
                  <a:schemeClr val="hlink"/>
                </a:solidFill>
                <a:latin typeface="Arial"/>
                <a:ea typeface="Arial"/>
                <a:cs typeface="Arial"/>
                <a:sym typeface="Arial"/>
                <a:hlinkClick r:id="rId4"/>
              </a:rPr>
              <a:t>https://creativecommons.org/licenses/by-nc-sa/4.0/</a:t>
            </a:r>
            <a:r>
              <a:rPr b="0" i="0" lang="en" sz="800" u="none" cap="none" strike="noStrike">
                <a:solidFill>
                  <a:srgbClr val="000000"/>
                </a:solidFill>
                <a:latin typeface="Arial"/>
                <a:ea typeface="Arial"/>
                <a:cs typeface="Arial"/>
                <a:sym typeface="Arial"/>
              </a:rPr>
              <a:t> </a:t>
            </a:r>
            <a:endParaRPr/>
          </a:p>
        </p:txBody>
      </p:sp>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1" name="Shape 831"/>
        <p:cNvGrpSpPr/>
        <p:nvPr/>
      </p:nvGrpSpPr>
      <p:grpSpPr>
        <a:xfrm>
          <a:off x="0" y="0"/>
          <a:ext cx="0" cy="0"/>
          <a:chOff x="0" y="0"/>
          <a:chExt cx="0" cy="0"/>
        </a:xfrm>
      </p:grpSpPr>
      <p:sp>
        <p:nvSpPr>
          <p:cNvPr id="832" name="Google Shape;832;p70"/>
          <p:cNvSpPr txBox="1"/>
          <p:nvPr>
            <p:ph type="title"/>
          </p:nvPr>
        </p:nvSpPr>
        <p:spPr>
          <a:xfrm>
            <a:off x="311700" y="593367"/>
            <a:ext cx="8520600" cy="7635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b="1" lang="en" sz="3600"/>
              <a:t>8.2. Creating Rules </a:t>
            </a:r>
            <a:endParaRPr b="1" sz="3600"/>
          </a:p>
        </p:txBody>
      </p:sp>
      <p:sp>
        <p:nvSpPr>
          <p:cNvPr id="833" name="Google Shape;833;p70"/>
          <p:cNvSpPr txBox="1"/>
          <p:nvPr>
            <p:ph idx="1" type="body"/>
          </p:nvPr>
        </p:nvSpPr>
        <p:spPr>
          <a:xfrm>
            <a:off x="311700" y="1536625"/>
            <a:ext cx="3337200" cy="45552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800"/>
              <a:buNone/>
            </a:pPr>
            <a:r>
              <a:rPr lang="en" sz="3000"/>
              <a:t>How did you figure out the absorption and runoff amounts?</a:t>
            </a:r>
            <a:endParaRPr sz="3000"/>
          </a:p>
          <a:p>
            <a:pPr indent="0" lvl="0" marL="0" rtl="0" algn="l">
              <a:lnSpc>
                <a:spcPct val="115000"/>
              </a:lnSpc>
              <a:spcBef>
                <a:spcPts val="1600"/>
              </a:spcBef>
              <a:spcAft>
                <a:spcPts val="0"/>
              </a:spcAft>
              <a:buSzPts val="1800"/>
              <a:buNone/>
            </a:pPr>
            <a:r>
              <a:t/>
            </a:r>
            <a:endParaRPr sz="3000"/>
          </a:p>
          <a:p>
            <a:pPr indent="0" lvl="0" marL="0" rtl="0" algn="l">
              <a:lnSpc>
                <a:spcPct val="115000"/>
              </a:lnSpc>
              <a:spcBef>
                <a:spcPts val="1600"/>
              </a:spcBef>
              <a:spcAft>
                <a:spcPts val="1600"/>
              </a:spcAft>
              <a:buSzPts val="1800"/>
              <a:buNone/>
            </a:pPr>
            <a:r>
              <a:t/>
            </a:r>
            <a:endParaRPr sz="3000"/>
          </a:p>
        </p:txBody>
      </p:sp>
      <p:sp>
        <p:nvSpPr>
          <p:cNvPr id="834" name="Google Shape;834;p70"/>
          <p:cNvSpPr txBox="1"/>
          <p:nvPr>
            <p:ph idx="12" type="sldNum"/>
          </p:nvPr>
        </p:nvSpPr>
        <p:spPr>
          <a:xfrm>
            <a:off x="8472458" y="6217622"/>
            <a:ext cx="548700" cy="5247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SzPts val="1000"/>
              <a:buNone/>
            </a:pPr>
            <a:fld id="{00000000-1234-1234-1234-123412341234}" type="slidenum">
              <a:rPr lang="en"/>
              <a:t>‹#›</a:t>
            </a:fld>
            <a:endParaRPr/>
          </a:p>
        </p:txBody>
      </p:sp>
      <p:pic>
        <p:nvPicPr>
          <p:cNvPr id="835" name="Google Shape;835;p70"/>
          <p:cNvPicPr preferRelativeResize="0"/>
          <p:nvPr/>
        </p:nvPicPr>
        <p:blipFill rotWithShape="1">
          <a:blip r:embed="rId3">
            <a:alphaModFix/>
          </a:blip>
          <a:srcRect b="0" l="0" r="24017" t="0"/>
          <a:stretch/>
        </p:blipFill>
        <p:spPr>
          <a:xfrm>
            <a:off x="3535774" y="1356875"/>
            <a:ext cx="5040198" cy="5321375"/>
          </a:xfrm>
          <a:prstGeom prst="rect">
            <a:avLst/>
          </a:prstGeom>
          <a:noFill/>
          <a:ln>
            <a:noFill/>
          </a:ln>
        </p:spPr>
      </p:pic>
      <p:sp>
        <p:nvSpPr>
          <p:cNvPr id="836" name="Google Shape;836;p70"/>
          <p:cNvSpPr txBox="1"/>
          <p:nvPr/>
        </p:nvSpPr>
        <p:spPr>
          <a:xfrm>
            <a:off x="6944550" y="394475"/>
            <a:ext cx="1527900" cy="962400"/>
          </a:xfrm>
          <a:prstGeom prst="rect">
            <a:avLst/>
          </a:prstGeom>
          <a:solidFill>
            <a:srgbClr val="FFFF00"/>
          </a:solidFill>
          <a:ln cap="flat" cmpd="sng" w="19050">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1" i="0" lang="en" sz="1800" u="none" cap="none" strike="noStrike">
                <a:solidFill>
                  <a:srgbClr val="000000"/>
                </a:solidFill>
                <a:latin typeface="Arial"/>
                <a:ea typeface="Arial"/>
                <a:cs typeface="Arial"/>
                <a:sym typeface="Arial"/>
              </a:rPr>
              <a:t>Page 29 of Student Notebook</a:t>
            </a:r>
            <a:endParaRPr b="1" i="0" sz="1800" u="none" cap="none" strike="noStrike">
              <a:solidFill>
                <a:srgbClr val="000000"/>
              </a:solidFill>
              <a:latin typeface="Arial"/>
              <a:ea typeface="Arial"/>
              <a:cs typeface="Arial"/>
              <a:sym typeface="Arial"/>
            </a:endParaRPr>
          </a:p>
        </p:txBody>
      </p:sp>
      <p:sp>
        <p:nvSpPr>
          <p:cNvPr id="837" name="Google Shape;837;p70"/>
          <p:cNvSpPr txBox="1"/>
          <p:nvPr/>
        </p:nvSpPr>
        <p:spPr>
          <a:xfrm>
            <a:off x="180371" y="6479972"/>
            <a:ext cx="8783400" cy="10569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 sz="800" u="none" cap="none" strike="noStrike">
                <a:solidFill>
                  <a:srgbClr val="000000"/>
                </a:solidFill>
                <a:latin typeface="Arial"/>
                <a:ea typeface="Arial"/>
                <a:cs typeface="Arial"/>
                <a:sym typeface="Arial"/>
              </a:rPr>
              <a:t>© SRI International, Digital Promise,  University of Virginia, and  </a:t>
            </a:r>
            <a:r>
              <a:rPr lang="en" sz="800">
                <a:solidFill>
                  <a:schemeClr val="dk1"/>
                </a:solidFill>
              </a:rPr>
              <a:t>Vanderbilt University  </a:t>
            </a:r>
            <a:r>
              <a:rPr b="0" i="0" lang="en" sz="800" u="none" cap="none" strike="noStrike">
                <a:solidFill>
                  <a:srgbClr val="000000"/>
                </a:solidFill>
                <a:latin typeface="Arial"/>
                <a:ea typeface="Arial"/>
                <a:cs typeface="Arial"/>
                <a:sym typeface="Arial"/>
              </a:rPr>
              <a:t>2022. This work is licensed under CC BY-NC-SA 4.0 license. </a:t>
            </a:r>
            <a:endParaRPr/>
          </a:p>
          <a:p>
            <a:pPr indent="0" lvl="0" marL="0" marR="0" rtl="0" algn="l">
              <a:lnSpc>
                <a:spcPct val="100000"/>
              </a:lnSpc>
              <a:spcBef>
                <a:spcPts val="0"/>
              </a:spcBef>
              <a:spcAft>
                <a:spcPts val="0"/>
              </a:spcAft>
              <a:buNone/>
            </a:pPr>
            <a:r>
              <a:rPr b="0" i="0" lang="en" sz="800" u="none" cap="none" strike="noStrike">
                <a:solidFill>
                  <a:srgbClr val="000000"/>
                </a:solidFill>
                <a:latin typeface="Arial"/>
                <a:ea typeface="Arial"/>
                <a:cs typeface="Arial"/>
                <a:sym typeface="Arial"/>
              </a:rPr>
              <a:t>To view a copy of this license, visit </a:t>
            </a:r>
            <a:r>
              <a:rPr b="0" i="0" lang="en" sz="800" u="sng" cap="none" strike="noStrike">
                <a:solidFill>
                  <a:schemeClr val="hlink"/>
                </a:solidFill>
                <a:latin typeface="Arial"/>
                <a:ea typeface="Arial"/>
                <a:cs typeface="Arial"/>
                <a:sym typeface="Arial"/>
                <a:hlinkClick r:id="rId4"/>
              </a:rPr>
              <a:t>https://creativecommons.org/licenses/by-nc-sa/4.0/</a:t>
            </a:r>
            <a:r>
              <a:rPr b="0" i="0" lang="en" sz="800" u="none" cap="none" strike="noStrike">
                <a:solidFill>
                  <a:srgbClr val="000000"/>
                </a:solidFill>
                <a:latin typeface="Arial"/>
                <a:ea typeface="Arial"/>
                <a:cs typeface="Arial"/>
                <a:sym typeface="Arial"/>
              </a:rPr>
              <a:t> </a:t>
            </a:r>
            <a:endParaRPr/>
          </a:p>
        </p:txBody>
      </p:sp>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1" name="Shape 841"/>
        <p:cNvGrpSpPr/>
        <p:nvPr/>
      </p:nvGrpSpPr>
      <p:grpSpPr>
        <a:xfrm>
          <a:off x="0" y="0"/>
          <a:ext cx="0" cy="0"/>
          <a:chOff x="0" y="0"/>
          <a:chExt cx="0" cy="0"/>
        </a:xfrm>
      </p:grpSpPr>
      <p:sp>
        <p:nvSpPr>
          <p:cNvPr id="842" name="Google Shape;842;p71"/>
          <p:cNvSpPr txBox="1"/>
          <p:nvPr>
            <p:ph type="title"/>
          </p:nvPr>
        </p:nvSpPr>
        <p:spPr>
          <a:xfrm>
            <a:off x="311700" y="391067"/>
            <a:ext cx="8520600" cy="7635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b="1" lang="en" sz="3000"/>
              <a:t>C2STEM</a:t>
            </a:r>
            <a:r>
              <a:rPr lang="en" sz="3000"/>
              <a:t> login:</a:t>
            </a:r>
            <a:r>
              <a:rPr lang="en" sz="2400"/>
              <a:t> </a:t>
            </a:r>
            <a:r>
              <a:rPr b="1" lang="en" sz="2400">
                <a:highlight>
                  <a:srgbClr val="FFFFFF"/>
                </a:highlight>
                <a:latin typeface="Calibri"/>
                <a:ea typeface="Calibri"/>
                <a:cs typeface="Calibri"/>
                <a:sym typeface="Calibri"/>
              </a:rPr>
              <a:t>https://editor.c2stem.org</a:t>
            </a:r>
            <a:endParaRPr b="1" sz="2400"/>
          </a:p>
        </p:txBody>
      </p:sp>
      <p:sp>
        <p:nvSpPr>
          <p:cNvPr id="843" name="Google Shape;843;p71"/>
          <p:cNvSpPr txBox="1"/>
          <p:nvPr>
            <p:ph idx="1" type="body"/>
          </p:nvPr>
        </p:nvSpPr>
        <p:spPr>
          <a:xfrm>
            <a:off x="311700" y="2146233"/>
            <a:ext cx="8520600" cy="45552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600"/>
              </a:spcAft>
              <a:buSzPts val="1800"/>
              <a:buNone/>
            </a:pPr>
            <a:r>
              <a:rPr lang="en"/>
              <a:t> </a:t>
            </a:r>
            <a:endParaRPr/>
          </a:p>
        </p:txBody>
      </p:sp>
      <p:sp>
        <p:nvSpPr>
          <p:cNvPr id="844" name="Google Shape;844;p71"/>
          <p:cNvSpPr txBox="1"/>
          <p:nvPr>
            <p:ph idx="12" type="sldNum"/>
          </p:nvPr>
        </p:nvSpPr>
        <p:spPr>
          <a:xfrm>
            <a:off x="8472458" y="6674822"/>
            <a:ext cx="548700" cy="5247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Clr>
                <a:srgbClr val="000000"/>
              </a:buClr>
              <a:buSzPts val="1100"/>
              <a:buFont typeface="Arial"/>
              <a:buNone/>
            </a:pPr>
            <a:fld id="{00000000-1234-1234-1234-123412341234}" type="slidenum">
              <a:rPr lang="en"/>
              <a:t>‹#›</a:t>
            </a:fld>
            <a:endParaRPr/>
          </a:p>
        </p:txBody>
      </p:sp>
      <p:pic>
        <p:nvPicPr>
          <p:cNvPr id="845" name="Google Shape;845;p71"/>
          <p:cNvPicPr preferRelativeResize="0"/>
          <p:nvPr/>
        </p:nvPicPr>
        <p:blipFill rotWithShape="1">
          <a:blip r:embed="rId3">
            <a:alphaModFix/>
          </a:blip>
          <a:srcRect b="0" l="0" r="0" t="11142"/>
          <a:stretch/>
        </p:blipFill>
        <p:spPr>
          <a:xfrm>
            <a:off x="137625" y="2314125"/>
            <a:ext cx="8868751" cy="4172249"/>
          </a:xfrm>
          <a:prstGeom prst="rect">
            <a:avLst/>
          </a:prstGeom>
          <a:noFill/>
          <a:ln>
            <a:noFill/>
          </a:ln>
        </p:spPr>
      </p:pic>
      <p:sp>
        <p:nvSpPr>
          <p:cNvPr id="846" name="Google Shape;846;p71"/>
          <p:cNvSpPr txBox="1"/>
          <p:nvPr/>
        </p:nvSpPr>
        <p:spPr>
          <a:xfrm>
            <a:off x="1334425" y="1450300"/>
            <a:ext cx="6420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Login</a:t>
            </a:r>
            <a:endParaRPr b="0" i="0" sz="1400" u="none" cap="none" strike="noStrike">
              <a:solidFill>
                <a:srgbClr val="000000"/>
              </a:solidFill>
              <a:latin typeface="Arial"/>
              <a:ea typeface="Arial"/>
              <a:cs typeface="Arial"/>
              <a:sym typeface="Arial"/>
            </a:endParaRPr>
          </a:p>
        </p:txBody>
      </p:sp>
      <p:sp>
        <p:nvSpPr>
          <p:cNvPr id="847" name="Google Shape;847;p71"/>
          <p:cNvSpPr txBox="1"/>
          <p:nvPr/>
        </p:nvSpPr>
        <p:spPr>
          <a:xfrm>
            <a:off x="137625" y="1342600"/>
            <a:ext cx="759900" cy="615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Open project</a:t>
            </a:r>
            <a:endParaRPr b="0" i="0" sz="1400" u="none" cap="none" strike="noStrike">
              <a:solidFill>
                <a:srgbClr val="000000"/>
              </a:solidFill>
              <a:latin typeface="Arial"/>
              <a:ea typeface="Arial"/>
              <a:cs typeface="Arial"/>
              <a:sym typeface="Arial"/>
            </a:endParaRPr>
          </a:p>
        </p:txBody>
      </p:sp>
      <p:cxnSp>
        <p:nvCxnSpPr>
          <p:cNvPr id="848" name="Google Shape;848;p71"/>
          <p:cNvCxnSpPr>
            <a:endCxn id="849" idx="0"/>
          </p:cNvCxnSpPr>
          <p:nvPr/>
        </p:nvCxnSpPr>
        <p:spPr>
          <a:xfrm>
            <a:off x="519325" y="1845250"/>
            <a:ext cx="460200" cy="468900"/>
          </a:xfrm>
          <a:prstGeom prst="straightConnector1">
            <a:avLst/>
          </a:prstGeom>
          <a:noFill/>
          <a:ln cap="flat" cmpd="sng" w="9525">
            <a:solidFill>
              <a:srgbClr val="9900FF"/>
            </a:solidFill>
            <a:prstDash val="solid"/>
            <a:round/>
            <a:headEnd len="sm" w="sm" type="none"/>
            <a:tailEnd len="med" w="med" type="triangle"/>
          </a:ln>
        </p:spPr>
      </p:cxnSp>
      <p:sp>
        <p:nvSpPr>
          <p:cNvPr id="849" name="Google Shape;849;p71"/>
          <p:cNvSpPr/>
          <p:nvPr/>
        </p:nvSpPr>
        <p:spPr>
          <a:xfrm>
            <a:off x="836125" y="2314150"/>
            <a:ext cx="286800" cy="202800"/>
          </a:xfrm>
          <a:prstGeom prst="rect">
            <a:avLst/>
          </a:prstGeom>
          <a:noFill/>
          <a:ln cap="flat" cmpd="sng" w="19050">
            <a:solidFill>
              <a:srgbClr val="9900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50" name="Google Shape;850;p71"/>
          <p:cNvSpPr/>
          <p:nvPr/>
        </p:nvSpPr>
        <p:spPr>
          <a:xfrm>
            <a:off x="1174350" y="2314150"/>
            <a:ext cx="286800" cy="202800"/>
          </a:xfrm>
          <a:prstGeom prst="rect">
            <a:avLst/>
          </a:prstGeom>
          <a:noFill/>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851" name="Google Shape;851;p71"/>
          <p:cNvCxnSpPr>
            <a:endCxn id="850" idx="0"/>
          </p:cNvCxnSpPr>
          <p:nvPr/>
        </p:nvCxnSpPr>
        <p:spPr>
          <a:xfrm flipH="1">
            <a:off x="1317750" y="1760950"/>
            <a:ext cx="316500" cy="553200"/>
          </a:xfrm>
          <a:prstGeom prst="straightConnector1">
            <a:avLst/>
          </a:prstGeom>
          <a:noFill/>
          <a:ln cap="flat" cmpd="sng" w="9525">
            <a:solidFill>
              <a:srgbClr val="FF0000"/>
            </a:solidFill>
            <a:prstDash val="solid"/>
            <a:round/>
            <a:headEnd len="sm" w="sm" type="none"/>
            <a:tailEnd len="med" w="med" type="triangle"/>
          </a:ln>
        </p:spPr>
      </p:cxnSp>
      <p:sp>
        <p:nvSpPr>
          <p:cNvPr id="852" name="Google Shape;852;p71"/>
          <p:cNvSpPr txBox="1"/>
          <p:nvPr/>
        </p:nvSpPr>
        <p:spPr>
          <a:xfrm>
            <a:off x="180371" y="6479972"/>
            <a:ext cx="8783400" cy="10569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 sz="800" u="none" cap="none" strike="noStrike">
                <a:solidFill>
                  <a:srgbClr val="000000"/>
                </a:solidFill>
                <a:latin typeface="Arial"/>
                <a:ea typeface="Arial"/>
                <a:cs typeface="Arial"/>
                <a:sym typeface="Arial"/>
              </a:rPr>
              <a:t>© SRI International, Digital Promise,  University of Virginia, and  </a:t>
            </a:r>
            <a:r>
              <a:rPr lang="en" sz="800">
                <a:solidFill>
                  <a:schemeClr val="dk1"/>
                </a:solidFill>
              </a:rPr>
              <a:t>Vanderbilt University  </a:t>
            </a:r>
            <a:r>
              <a:rPr b="0" i="0" lang="en" sz="800" u="none" cap="none" strike="noStrike">
                <a:solidFill>
                  <a:srgbClr val="000000"/>
                </a:solidFill>
                <a:latin typeface="Arial"/>
                <a:ea typeface="Arial"/>
                <a:cs typeface="Arial"/>
                <a:sym typeface="Arial"/>
              </a:rPr>
              <a:t>2022. This work is licensed under CC BY-NC-SA 4.0 license. </a:t>
            </a:r>
            <a:endParaRPr/>
          </a:p>
          <a:p>
            <a:pPr indent="0" lvl="0" marL="0" marR="0" rtl="0" algn="l">
              <a:lnSpc>
                <a:spcPct val="100000"/>
              </a:lnSpc>
              <a:spcBef>
                <a:spcPts val="0"/>
              </a:spcBef>
              <a:spcAft>
                <a:spcPts val="0"/>
              </a:spcAft>
              <a:buNone/>
            </a:pPr>
            <a:r>
              <a:rPr b="0" i="0" lang="en" sz="800" u="none" cap="none" strike="noStrike">
                <a:solidFill>
                  <a:srgbClr val="000000"/>
                </a:solidFill>
                <a:latin typeface="Arial"/>
                <a:ea typeface="Arial"/>
                <a:cs typeface="Arial"/>
                <a:sym typeface="Arial"/>
              </a:rPr>
              <a:t>To view a copy of this license, visit </a:t>
            </a:r>
            <a:r>
              <a:rPr b="0" i="0" lang="en" sz="800" u="sng" cap="none" strike="noStrike">
                <a:solidFill>
                  <a:schemeClr val="hlink"/>
                </a:solidFill>
                <a:latin typeface="Arial"/>
                <a:ea typeface="Arial"/>
                <a:cs typeface="Arial"/>
                <a:sym typeface="Arial"/>
                <a:hlinkClick r:id="rId4"/>
              </a:rPr>
              <a:t>https://creativecommons.org/licenses/by-nc-sa/4.0/</a:t>
            </a:r>
            <a:r>
              <a:rPr b="0" i="0" lang="en" sz="800" u="none" cap="none" strike="noStrike">
                <a:solidFill>
                  <a:srgbClr val="000000"/>
                </a:solidFill>
                <a:latin typeface="Arial"/>
                <a:ea typeface="Arial"/>
                <a:cs typeface="Arial"/>
                <a:sym typeface="Arial"/>
              </a:rPr>
              <a:t> </a:t>
            </a:r>
            <a:endParaRPr/>
          </a:p>
        </p:txBody>
      </p:sp>
    </p:spTree>
  </p:cSld>
  <p:clrMapOvr>
    <a:masterClrMapping/>
  </p:clrMapOvr>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6" name="Shape 856"/>
        <p:cNvGrpSpPr/>
        <p:nvPr/>
      </p:nvGrpSpPr>
      <p:grpSpPr>
        <a:xfrm>
          <a:off x="0" y="0"/>
          <a:ext cx="0" cy="0"/>
          <a:chOff x="0" y="0"/>
          <a:chExt cx="0" cy="0"/>
        </a:xfrm>
      </p:grpSpPr>
      <p:sp>
        <p:nvSpPr>
          <p:cNvPr id="857" name="Google Shape;857;p72"/>
          <p:cNvSpPr txBox="1"/>
          <p:nvPr>
            <p:ph idx="12" type="sldNum"/>
          </p:nvPr>
        </p:nvSpPr>
        <p:spPr>
          <a:xfrm>
            <a:off x="8472458" y="6217622"/>
            <a:ext cx="548700" cy="5247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SzPts val="1000"/>
              <a:buNone/>
            </a:pPr>
            <a:fld id="{00000000-1234-1234-1234-123412341234}" type="slidenum">
              <a:rPr lang="en"/>
              <a:t>‹#›</a:t>
            </a:fld>
            <a:endParaRPr/>
          </a:p>
        </p:txBody>
      </p:sp>
      <p:pic>
        <p:nvPicPr>
          <p:cNvPr id="858" name="Google Shape;858;p72"/>
          <p:cNvPicPr preferRelativeResize="0"/>
          <p:nvPr/>
        </p:nvPicPr>
        <p:blipFill rotWithShape="1">
          <a:blip r:embed="rId3">
            <a:alphaModFix/>
          </a:blip>
          <a:srcRect b="0" l="0" r="0" t="0"/>
          <a:stretch/>
        </p:blipFill>
        <p:spPr>
          <a:xfrm>
            <a:off x="726633" y="991775"/>
            <a:ext cx="7508767" cy="5631575"/>
          </a:xfrm>
          <a:prstGeom prst="rect">
            <a:avLst/>
          </a:prstGeom>
          <a:noFill/>
          <a:ln>
            <a:noFill/>
          </a:ln>
        </p:spPr>
      </p:pic>
      <p:sp>
        <p:nvSpPr>
          <p:cNvPr id="859" name="Google Shape;859;p72"/>
          <p:cNvSpPr txBox="1"/>
          <p:nvPr>
            <p:ph type="title"/>
          </p:nvPr>
        </p:nvSpPr>
        <p:spPr>
          <a:xfrm>
            <a:off x="311700" y="391067"/>
            <a:ext cx="8520600" cy="7635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b="1" lang="en" sz="3000"/>
              <a:t>C2STEM</a:t>
            </a:r>
            <a:endParaRPr b="1" sz="2400"/>
          </a:p>
        </p:txBody>
      </p:sp>
      <p:sp>
        <p:nvSpPr>
          <p:cNvPr id="860" name="Google Shape;860;p72"/>
          <p:cNvSpPr txBox="1"/>
          <p:nvPr/>
        </p:nvSpPr>
        <p:spPr>
          <a:xfrm>
            <a:off x="180371" y="6479972"/>
            <a:ext cx="8783400" cy="10569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 sz="800" u="none" cap="none" strike="noStrike">
                <a:solidFill>
                  <a:srgbClr val="000000"/>
                </a:solidFill>
                <a:latin typeface="Arial"/>
                <a:ea typeface="Arial"/>
                <a:cs typeface="Arial"/>
                <a:sym typeface="Arial"/>
              </a:rPr>
              <a:t>© SRI International, Digital Promise,  University of Virginia, and  </a:t>
            </a:r>
            <a:r>
              <a:rPr lang="en" sz="800">
                <a:solidFill>
                  <a:schemeClr val="dk1"/>
                </a:solidFill>
              </a:rPr>
              <a:t>Vanderbilt University  </a:t>
            </a:r>
            <a:r>
              <a:rPr b="0" i="0" lang="en" sz="800" u="none" cap="none" strike="noStrike">
                <a:solidFill>
                  <a:srgbClr val="000000"/>
                </a:solidFill>
                <a:latin typeface="Arial"/>
                <a:ea typeface="Arial"/>
                <a:cs typeface="Arial"/>
                <a:sym typeface="Arial"/>
              </a:rPr>
              <a:t>2022. This work is licensed under CC BY-NC-SA 4.0 license. </a:t>
            </a:r>
            <a:endParaRPr/>
          </a:p>
          <a:p>
            <a:pPr indent="0" lvl="0" marL="0" marR="0" rtl="0" algn="l">
              <a:lnSpc>
                <a:spcPct val="100000"/>
              </a:lnSpc>
              <a:spcBef>
                <a:spcPts val="0"/>
              </a:spcBef>
              <a:spcAft>
                <a:spcPts val="0"/>
              </a:spcAft>
              <a:buNone/>
            </a:pPr>
            <a:r>
              <a:rPr b="0" i="0" lang="en" sz="800" u="none" cap="none" strike="noStrike">
                <a:solidFill>
                  <a:srgbClr val="000000"/>
                </a:solidFill>
                <a:latin typeface="Arial"/>
                <a:ea typeface="Arial"/>
                <a:cs typeface="Arial"/>
                <a:sym typeface="Arial"/>
              </a:rPr>
              <a:t>To view a copy of this license, visit </a:t>
            </a:r>
            <a:r>
              <a:rPr b="0" i="0" lang="en" sz="800" u="sng" cap="none" strike="noStrike">
                <a:solidFill>
                  <a:schemeClr val="hlink"/>
                </a:solidFill>
                <a:latin typeface="Arial"/>
                <a:ea typeface="Arial"/>
                <a:cs typeface="Arial"/>
                <a:sym typeface="Arial"/>
                <a:hlinkClick r:id="rId4"/>
              </a:rPr>
              <a:t>https://creativecommons.org/licenses/by-nc-sa/4.0/</a:t>
            </a:r>
            <a:r>
              <a:rPr b="0" i="0" lang="en" sz="800" u="none" cap="none" strike="noStrike">
                <a:solidFill>
                  <a:srgbClr val="000000"/>
                </a:solidFill>
                <a:latin typeface="Arial"/>
                <a:ea typeface="Arial"/>
                <a:cs typeface="Arial"/>
                <a:sym typeface="Arial"/>
              </a:rPr>
              <a:t> </a:t>
            </a:r>
            <a:endParaRPr/>
          </a:p>
        </p:txBody>
      </p:sp>
    </p:spTree>
  </p:cSld>
  <p:clrMapOvr>
    <a:masterClrMapping/>
  </p:clrMapOvr>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4" name="Shape 864"/>
        <p:cNvGrpSpPr/>
        <p:nvPr/>
      </p:nvGrpSpPr>
      <p:grpSpPr>
        <a:xfrm>
          <a:off x="0" y="0"/>
          <a:ext cx="0" cy="0"/>
          <a:chOff x="0" y="0"/>
          <a:chExt cx="0" cy="0"/>
        </a:xfrm>
      </p:grpSpPr>
      <p:sp>
        <p:nvSpPr>
          <p:cNvPr id="865" name="Google Shape;865;p73"/>
          <p:cNvSpPr txBox="1"/>
          <p:nvPr>
            <p:ph type="title"/>
          </p:nvPr>
        </p:nvSpPr>
        <p:spPr>
          <a:xfrm>
            <a:off x="311700" y="593367"/>
            <a:ext cx="8520600" cy="7635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b="1" lang="en"/>
              <a:t>Make Blocks Bigger</a:t>
            </a:r>
            <a:endParaRPr b="1"/>
          </a:p>
        </p:txBody>
      </p:sp>
      <p:sp>
        <p:nvSpPr>
          <p:cNvPr id="866" name="Google Shape;866;p73"/>
          <p:cNvSpPr txBox="1"/>
          <p:nvPr>
            <p:ph idx="1" type="body"/>
          </p:nvPr>
        </p:nvSpPr>
        <p:spPr>
          <a:xfrm>
            <a:off x="311700" y="1536633"/>
            <a:ext cx="8520600" cy="45552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600"/>
              </a:spcAft>
              <a:buSzPts val="1800"/>
              <a:buNone/>
            </a:pPr>
            <a:r>
              <a:rPr lang="en"/>
              <a:t> </a:t>
            </a:r>
            <a:endParaRPr/>
          </a:p>
        </p:txBody>
      </p:sp>
      <p:pic>
        <p:nvPicPr>
          <p:cNvPr id="867" name="Google Shape;867;p73"/>
          <p:cNvPicPr preferRelativeResize="0"/>
          <p:nvPr/>
        </p:nvPicPr>
        <p:blipFill rotWithShape="1">
          <a:blip r:embed="rId3">
            <a:alphaModFix/>
          </a:blip>
          <a:srcRect b="41254" l="0" r="67201" t="14819"/>
          <a:stretch/>
        </p:blipFill>
        <p:spPr>
          <a:xfrm>
            <a:off x="438300" y="1619525"/>
            <a:ext cx="5222323" cy="3934140"/>
          </a:xfrm>
          <a:prstGeom prst="rect">
            <a:avLst/>
          </a:prstGeom>
          <a:noFill/>
          <a:ln>
            <a:noFill/>
          </a:ln>
        </p:spPr>
      </p:pic>
      <p:pic>
        <p:nvPicPr>
          <p:cNvPr id="868" name="Google Shape;868;p73"/>
          <p:cNvPicPr preferRelativeResize="0"/>
          <p:nvPr/>
        </p:nvPicPr>
        <p:blipFill rotWithShape="1">
          <a:blip r:embed="rId4">
            <a:alphaModFix/>
          </a:blip>
          <a:srcRect b="0" l="0" r="0" t="0"/>
          <a:stretch/>
        </p:blipFill>
        <p:spPr>
          <a:xfrm>
            <a:off x="5362263" y="1348225"/>
            <a:ext cx="3609975" cy="4476750"/>
          </a:xfrm>
          <a:prstGeom prst="rect">
            <a:avLst/>
          </a:prstGeom>
          <a:noFill/>
          <a:ln>
            <a:noFill/>
          </a:ln>
        </p:spPr>
      </p:pic>
      <p:sp>
        <p:nvSpPr>
          <p:cNvPr id="869" name="Google Shape;869;p73"/>
          <p:cNvSpPr txBox="1"/>
          <p:nvPr>
            <p:ph idx="12" type="sldNum"/>
          </p:nvPr>
        </p:nvSpPr>
        <p:spPr>
          <a:xfrm>
            <a:off x="8472458" y="6217622"/>
            <a:ext cx="548700" cy="5247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SzPts val="1000"/>
              <a:buNone/>
            </a:pPr>
            <a:fld id="{00000000-1234-1234-1234-123412341234}" type="slidenum">
              <a:rPr lang="en"/>
              <a:t>‹#›</a:t>
            </a:fld>
            <a:endParaRPr/>
          </a:p>
        </p:txBody>
      </p:sp>
      <p:sp>
        <p:nvSpPr>
          <p:cNvPr id="870" name="Google Shape;870;p73"/>
          <p:cNvSpPr txBox="1"/>
          <p:nvPr/>
        </p:nvSpPr>
        <p:spPr>
          <a:xfrm>
            <a:off x="180371" y="6479972"/>
            <a:ext cx="8783257" cy="10569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 sz="800" u="none" cap="none" strike="noStrike">
                <a:solidFill>
                  <a:srgbClr val="000000"/>
                </a:solidFill>
                <a:latin typeface="Arial"/>
                <a:ea typeface="Arial"/>
                <a:cs typeface="Arial"/>
                <a:sym typeface="Arial"/>
              </a:rPr>
              <a:t>© SRI International, Digital Promise, Vanderbilt University, and the University of Virginia 2022. This work is licensed under CC BY-NC-SA 4.0 license. </a:t>
            </a:r>
            <a:endParaRPr/>
          </a:p>
          <a:p>
            <a:pPr indent="0" lvl="0" marL="0" marR="0" rtl="0" algn="l">
              <a:lnSpc>
                <a:spcPct val="100000"/>
              </a:lnSpc>
              <a:spcBef>
                <a:spcPts val="0"/>
              </a:spcBef>
              <a:spcAft>
                <a:spcPts val="0"/>
              </a:spcAft>
              <a:buNone/>
            </a:pPr>
            <a:r>
              <a:rPr b="0" i="0" lang="en" sz="800" u="none" cap="none" strike="noStrike">
                <a:solidFill>
                  <a:srgbClr val="000000"/>
                </a:solidFill>
                <a:latin typeface="Arial"/>
                <a:ea typeface="Arial"/>
                <a:cs typeface="Arial"/>
                <a:sym typeface="Arial"/>
              </a:rPr>
              <a:t>To view a copy of this license, visit https://creativecommons.org/licenses/by-nc-sa/4.0/</a:t>
            </a:r>
            <a:endParaRPr/>
          </a:p>
        </p:txBody>
      </p:sp>
    </p:spTree>
  </p:cSld>
  <p:clrMapOvr>
    <a:masterClrMapping/>
  </p:clrMapOvr>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4" name="Shape 874"/>
        <p:cNvGrpSpPr/>
        <p:nvPr/>
      </p:nvGrpSpPr>
      <p:grpSpPr>
        <a:xfrm>
          <a:off x="0" y="0"/>
          <a:ext cx="0" cy="0"/>
          <a:chOff x="0" y="0"/>
          <a:chExt cx="0" cy="0"/>
        </a:xfrm>
      </p:grpSpPr>
      <p:sp>
        <p:nvSpPr>
          <p:cNvPr id="875" name="Google Shape;875;p74"/>
          <p:cNvSpPr txBox="1"/>
          <p:nvPr>
            <p:ph type="title"/>
          </p:nvPr>
        </p:nvSpPr>
        <p:spPr>
          <a:xfrm>
            <a:off x="311700" y="593367"/>
            <a:ext cx="8520600" cy="7635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lang="en"/>
              <a:t>Starting, stopping, and pausing the simulation</a:t>
            </a:r>
            <a:endParaRPr/>
          </a:p>
        </p:txBody>
      </p:sp>
      <p:sp>
        <p:nvSpPr>
          <p:cNvPr id="876" name="Google Shape;876;p74"/>
          <p:cNvSpPr txBox="1"/>
          <p:nvPr>
            <p:ph idx="1" type="body"/>
          </p:nvPr>
        </p:nvSpPr>
        <p:spPr>
          <a:xfrm>
            <a:off x="311700" y="1536633"/>
            <a:ext cx="8520600" cy="45552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600"/>
              </a:spcAft>
              <a:buSzPts val="1800"/>
              <a:buNone/>
            </a:pPr>
            <a:r>
              <a:rPr lang="en"/>
              <a:t> </a:t>
            </a:r>
            <a:endParaRPr/>
          </a:p>
        </p:txBody>
      </p:sp>
      <p:pic>
        <p:nvPicPr>
          <p:cNvPr id="877" name="Google Shape;877;p74"/>
          <p:cNvPicPr preferRelativeResize="0"/>
          <p:nvPr/>
        </p:nvPicPr>
        <p:blipFill rotWithShape="1">
          <a:blip r:embed="rId3">
            <a:alphaModFix/>
          </a:blip>
          <a:srcRect b="0" l="0" r="0" t="0"/>
          <a:stretch/>
        </p:blipFill>
        <p:spPr>
          <a:xfrm>
            <a:off x="655499" y="1939272"/>
            <a:ext cx="2012676" cy="513300"/>
          </a:xfrm>
          <a:prstGeom prst="rect">
            <a:avLst/>
          </a:prstGeom>
          <a:noFill/>
          <a:ln>
            <a:noFill/>
          </a:ln>
        </p:spPr>
      </p:pic>
      <p:pic>
        <p:nvPicPr>
          <p:cNvPr id="878" name="Google Shape;878;p74"/>
          <p:cNvPicPr preferRelativeResize="0"/>
          <p:nvPr/>
        </p:nvPicPr>
        <p:blipFill rotWithShape="1">
          <a:blip r:embed="rId4">
            <a:alphaModFix/>
          </a:blip>
          <a:srcRect b="0" l="0" r="0" t="0"/>
          <a:stretch/>
        </p:blipFill>
        <p:spPr>
          <a:xfrm>
            <a:off x="1060150" y="3709446"/>
            <a:ext cx="722175" cy="299775"/>
          </a:xfrm>
          <a:prstGeom prst="rect">
            <a:avLst/>
          </a:prstGeom>
          <a:noFill/>
          <a:ln>
            <a:noFill/>
          </a:ln>
        </p:spPr>
      </p:pic>
      <p:sp>
        <p:nvSpPr>
          <p:cNvPr id="879" name="Google Shape;879;p74"/>
          <p:cNvSpPr txBox="1"/>
          <p:nvPr/>
        </p:nvSpPr>
        <p:spPr>
          <a:xfrm>
            <a:off x="4908300" y="403425"/>
            <a:ext cx="3924000" cy="513300"/>
          </a:xfrm>
          <a:prstGeom prst="rect">
            <a:avLst/>
          </a:prstGeom>
          <a:noFill/>
          <a:ln>
            <a:noFill/>
          </a:ln>
        </p:spPr>
        <p:txBody>
          <a:bodyPr anchorCtr="0" anchor="t" bIns="91425" lIns="91425" spcFirstLastPara="1" rIns="91425" wrap="square" tIns="91425">
            <a:noAutofit/>
          </a:bodyPr>
          <a:lstStyle/>
          <a:p>
            <a:pPr indent="0" lvl="0" marL="0" marR="0" rtl="0" algn="r">
              <a:lnSpc>
                <a:spcPct val="100000"/>
              </a:lnSpc>
              <a:spcBef>
                <a:spcPts val="0"/>
              </a:spcBef>
              <a:spcAft>
                <a:spcPts val="0"/>
              </a:spcAft>
              <a:buClr>
                <a:srgbClr val="000000"/>
              </a:buClr>
              <a:buSzPts val="1400"/>
              <a:buFont typeface="Arial"/>
              <a:buNone/>
            </a:pPr>
            <a:r>
              <a:rPr b="0" i="0" lang="en" sz="1400" u="none" cap="none" strike="noStrike">
                <a:solidFill>
                  <a:srgbClr val="666666"/>
                </a:solidFill>
                <a:latin typeface="Arial"/>
                <a:ea typeface="Arial"/>
                <a:cs typeface="Arial"/>
                <a:sym typeface="Arial"/>
              </a:rPr>
              <a:t>Walker Water Runoff Project</a:t>
            </a:r>
            <a:endParaRPr b="0" i="0" sz="1400" u="none" cap="none" strike="noStrike">
              <a:solidFill>
                <a:srgbClr val="666666"/>
              </a:solidFill>
              <a:latin typeface="Arial"/>
              <a:ea typeface="Arial"/>
              <a:cs typeface="Arial"/>
              <a:sym typeface="Arial"/>
            </a:endParaRPr>
          </a:p>
        </p:txBody>
      </p:sp>
      <p:sp>
        <p:nvSpPr>
          <p:cNvPr id="880" name="Google Shape;880;p74"/>
          <p:cNvSpPr txBox="1"/>
          <p:nvPr>
            <p:ph idx="12" type="sldNum"/>
          </p:nvPr>
        </p:nvSpPr>
        <p:spPr>
          <a:xfrm>
            <a:off x="8472458" y="6217622"/>
            <a:ext cx="548700" cy="5247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Clr>
                <a:srgbClr val="000000"/>
              </a:buClr>
              <a:buSzPts val="1100"/>
              <a:buFont typeface="Arial"/>
              <a:buNone/>
            </a:pPr>
            <a:fld id="{00000000-1234-1234-1234-123412341234}" type="slidenum">
              <a:rPr lang="en"/>
              <a:t>‹#›</a:t>
            </a:fld>
            <a:endParaRPr/>
          </a:p>
        </p:txBody>
      </p:sp>
      <p:sp>
        <p:nvSpPr>
          <p:cNvPr id="881" name="Google Shape;881;p74"/>
          <p:cNvSpPr txBox="1"/>
          <p:nvPr/>
        </p:nvSpPr>
        <p:spPr>
          <a:xfrm>
            <a:off x="2939100" y="1741875"/>
            <a:ext cx="5893200" cy="908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0" i="0" lang="en" sz="1800" u="none" cap="none" strike="noStrike">
                <a:solidFill>
                  <a:srgbClr val="000000"/>
                </a:solidFill>
                <a:latin typeface="Arial"/>
                <a:ea typeface="Arial"/>
                <a:cs typeface="Arial"/>
                <a:sym typeface="Arial"/>
              </a:rPr>
              <a:t>These three buttons are used to start, pause, and stop the simulation. The pause button toggles between pausing and resuming the simulation. .</a:t>
            </a:r>
            <a:endParaRPr b="0" i="0" sz="1800" u="none" cap="none" strike="noStrike">
              <a:solidFill>
                <a:srgbClr val="000000"/>
              </a:solidFill>
              <a:latin typeface="Arial"/>
              <a:ea typeface="Arial"/>
              <a:cs typeface="Arial"/>
              <a:sym typeface="Arial"/>
            </a:endParaRPr>
          </a:p>
        </p:txBody>
      </p:sp>
      <p:sp>
        <p:nvSpPr>
          <p:cNvPr id="882" name="Google Shape;882;p74"/>
          <p:cNvSpPr txBox="1"/>
          <p:nvPr/>
        </p:nvSpPr>
        <p:spPr>
          <a:xfrm>
            <a:off x="2668175" y="3475125"/>
            <a:ext cx="6199200" cy="857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100"/>
              <a:buFont typeface="Arial"/>
              <a:buNone/>
            </a:pPr>
            <a:r>
              <a:rPr b="0" i="0" lang="en" sz="1800" u="none" cap="none" strike="noStrike">
                <a:solidFill>
                  <a:srgbClr val="000000"/>
                </a:solidFill>
                <a:latin typeface="Arial"/>
                <a:ea typeface="Arial"/>
                <a:cs typeface="Arial"/>
                <a:sym typeface="Arial"/>
              </a:rPr>
              <a:t>This button toggles between full-screen mode (only shows the stage) and full-view mode (shows everything)</a:t>
            </a:r>
            <a:endParaRPr b="0" i="0" sz="18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83" name="Google Shape;883;p74"/>
          <p:cNvSpPr txBox="1"/>
          <p:nvPr/>
        </p:nvSpPr>
        <p:spPr>
          <a:xfrm>
            <a:off x="180371" y="6479972"/>
            <a:ext cx="8783400" cy="10569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 sz="800" u="none" cap="none" strike="noStrike">
                <a:solidFill>
                  <a:srgbClr val="000000"/>
                </a:solidFill>
                <a:latin typeface="Arial"/>
                <a:ea typeface="Arial"/>
                <a:cs typeface="Arial"/>
                <a:sym typeface="Arial"/>
              </a:rPr>
              <a:t>© SRI International, Digital Promise,  University of Virginia, and  </a:t>
            </a:r>
            <a:r>
              <a:rPr lang="en" sz="800">
                <a:solidFill>
                  <a:schemeClr val="dk1"/>
                </a:solidFill>
              </a:rPr>
              <a:t>Vanderbilt University  </a:t>
            </a:r>
            <a:r>
              <a:rPr b="0" i="0" lang="en" sz="800" u="none" cap="none" strike="noStrike">
                <a:solidFill>
                  <a:srgbClr val="000000"/>
                </a:solidFill>
                <a:latin typeface="Arial"/>
                <a:ea typeface="Arial"/>
                <a:cs typeface="Arial"/>
                <a:sym typeface="Arial"/>
              </a:rPr>
              <a:t>2022. This work is licensed under CC BY-NC-SA 4.0 license. </a:t>
            </a:r>
            <a:endParaRPr/>
          </a:p>
          <a:p>
            <a:pPr indent="0" lvl="0" marL="0" marR="0" rtl="0" algn="l">
              <a:lnSpc>
                <a:spcPct val="100000"/>
              </a:lnSpc>
              <a:spcBef>
                <a:spcPts val="0"/>
              </a:spcBef>
              <a:spcAft>
                <a:spcPts val="0"/>
              </a:spcAft>
              <a:buNone/>
            </a:pPr>
            <a:r>
              <a:rPr b="0" i="0" lang="en" sz="800" u="none" cap="none" strike="noStrike">
                <a:solidFill>
                  <a:srgbClr val="000000"/>
                </a:solidFill>
                <a:latin typeface="Arial"/>
                <a:ea typeface="Arial"/>
                <a:cs typeface="Arial"/>
                <a:sym typeface="Arial"/>
              </a:rPr>
              <a:t>To view a copy of this license, visit </a:t>
            </a:r>
            <a:r>
              <a:rPr b="0" i="0" lang="en" sz="800" u="sng" cap="none" strike="noStrike">
                <a:solidFill>
                  <a:schemeClr val="hlink"/>
                </a:solidFill>
                <a:latin typeface="Arial"/>
                <a:ea typeface="Arial"/>
                <a:cs typeface="Arial"/>
                <a:sym typeface="Arial"/>
                <a:hlinkClick r:id="rId5"/>
              </a:rPr>
              <a:t>https://creativecommons.org/licenses/by-nc-sa/4.0/</a:t>
            </a:r>
            <a:r>
              <a:rPr b="0" i="0" lang="en" sz="800" u="none" cap="none" strike="noStrike">
                <a:solidFill>
                  <a:srgbClr val="000000"/>
                </a:solidFill>
                <a:latin typeface="Arial"/>
                <a:ea typeface="Arial"/>
                <a:cs typeface="Arial"/>
                <a:sym typeface="Arial"/>
              </a:rPr>
              <a:t> </a:t>
            </a:r>
            <a:endParaRPr/>
          </a:p>
        </p:txBody>
      </p:sp>
    </p:spTree>
  </p:cSld>
  <p:clrMapOvr>
    <a:masterClrMapping/>
  </p:clrMapOvr>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7" name="Shape 887"/>
        <p:cNvGrpSpPr/>
        <p:nvPr/>
      </p:nvGrpSpPr>
      <p:grpSpPr>
        <a:xfrm>
          <a:off x="0" y="0"/>
          <a:ext cx="0" cy="0"/>
          <a:chOff x="0" y="0"/>
          <a:chExt cx="0" cy="0"/>
        </a:xfrm>
      </p:grpSpPr>
      <p:sp>
        <p:nvSpPr>
          <p:cNvPr id="888" name="Google Shape;888;p75"/>
          <p:cNvSpPr txBox="1"/>
          <p:nvPr>
            <p:ph type="title"/>
          </p:nvPr>
        </p:nvSpPr>
        <p:spPr>
          <a:xfrm>
            <a:off x="311700" y="593367"/>
            <a:ext cx="8520600" cy="7635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lang="en"/>
              <a:t>Categories of blocks</a:t>
            </a:r>
            <a:endParaRPr/>
          </a:p>
        </p:txBody>
      </p:sp>
      <p:sp>
        <p:nvSpPr>
          <p:cNvPr id="889" name="Google Shape;889;p75"/>
          <p:cNvSpPr txBox="1"/>
          <p:nvPr>
            <p:ph idx="1" type="body"/>
          </p:nvPr>
        </p:nvSpPr>
        <p:spPr>
          <a:xfrm>
            <a:off x="311700" y="848075"/>
            <a:ext cx="8520600" cy="5318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600"/>
              </a:spcAft>
              <a:buSzPts val="1800"/>
              <a:buNone/>
            </a:pPr>
            <a:r>
              <a:rPr lang="en"/>
              <a:t> </a:t>
            </a:r>
            <a:endParaRPr/>
          </a:p>
        </p:txBody>
      </p:sp>
      <p:pic>
        <p:nvPicPr>
          <p:cNvPr id="890" name="Google Shape;890;p75"/>
          <p:cNvPicPr preferRelativeResize="0"/>
          <p:nvPr/>
        </p:nvPicPr>
        <p:blipFill rotWithShape="1">
          <a:blip r:embed="rId3">
            <a:alphaModFix/>
          </a:blip>
          <a:srcRect b="0" l="0" r="0" t="0"/>
          <a:stretch/>
        </p:blipFill>
        <p:spPr>
          <a:xfrm>
            <a:off x="442863" y="1364900"/>
            <a:ext cx="2333625" cy="2105025"/>
          </a:xfrm>
          <a:prstGeom prst="rect">
            <a:avLst/>
          </a:prstGeom>
          <a:noFill/>
          <a:ln>
            <a:noFill/>
          </a:ln>
        </p:spPr>
      </p:pic>
      <p:pic>
        <p:nvPicPr>
          <p:cNvPr id="891" name="Google Shape;891;p75"/>
          <p:cNvPicPr preferRelativeResize="0"/>
          <p:nvPr/>
        </p:nvPicPr>
        <p:blipFill rotWithShape="1">
          <a:blip r:embed="rId4">
            <a:alphaModFix/>
          </a:blip>
          <a:srcRect b="0" l="0" r="0" t="0"/>
          <a:stretch/>
        </p:blipFill>
        <p:spPr>
          <a:xfrm>
            <a:off x="442863" y="3654788"/>
            <a:ext cx="1819275" cy="1914525"/>
          </a:xfrm>
          <a:prstGeom prst="rect">
            <a:avLst/>
          </a:prstGeom>
          <a:noFill/>
          <a:ln>
            <a:noFill/>
          </a:ln>
        </p:spPr>
      </p:pic>
      <p:sp>
        <p:nvSpPr>
          <p:cNvPr id="892" name="Google Shape;892;p75"/>
          <p:cNvSpPr txBox="1"/>
          <p:nvPr/>
        </p:nvSpPr>
        <p:spPr>
          <a:xfrm>
            <a:off x="3317225" y="1460875"/>
            <a:ext cx="5382900" cy="858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0" i="0" lang="en" sz="1800" u="none" cap="none" strike="noStrike">
                <a:solidFill>
                  <a:srgbClr val="FF9900"/>
                </a:solidFill>
                <a:latin typeface="Arial"/>
                <a:ea typeface="Arial"/>
                <a:cs typeface="Arial"/>
                <a:sym typeface="Arial"/>
              </a:rPr>
              <a:t>Orange</a:t>
            </a:r>
            <a:r>
              <a:rPr b="0" i="0" lang="en" sz="1800" u="none" cap="none" strike="noStrike">
                <a:solidFill>
                  <a:srgbClr val="000000"/>
                </a:solidFill>
                <a:latin typeface="Arial"/>
                <a:ea typeface="Arial"/>
                <a:cs typeface="Arial"/>
                <a:sym typeface="Arial"/>
              </a:rPr>
              <a:t> blocks represent </a:t>
            </a:r>
            <a:r>
              <a:rPr b="0" i="0" lang="en" sz="1800" u="none" cap="none" strike="noStrike">
                <a:solidFill>
                  <a:srgbClr val="FF9900"/>
                </a:solidFill>
                <a:latin typeface="Arial"/>
                <a:ea typeface="Arial"/>
                <a:cs typeface="Arial"/>
                <a:sym typeface="Arial"/>
              </a:rPr>
              <a:t>variables</a:t>
            </a:r>
            <a:r>
              <a:rPr b="0" i="0" lang="en" sz="1800" u="none" cap="none" strike="noStrike">
                <a:solidFill>
                  <a:srgbClr val="000000"/>
                </a:solidFill>
                <a:latin typeface="Arial"/>
                <a:ea typeface="Arial"/>
                <a:cs typeface="Arial"/>
                <a:sym typeface="Arial"/>
              </a:rPr>
              <a:t> and help assign initial values and change rules of variables</a:t>
            </a:r>
            <a:endParaRPr b="0" i="0" sz="1800" u="none" cap="none" strike="noStrike">
              <a:solidFill>
                <a:srgbClr val="000000"/>
              </a:solidFill>
              <a:latin typeface="Arial"/>
              <a:ea typeface="Arial"/>
              <a:cs typeface="Arial"/>
              <a:sym typeface="Arial"/>
            </a:endParaRPr>
          </a:p>
        </p:txBody>
      </p:sp>
      <p:pic>
        <p:nvPicPr>
          <p:cNvPr id="893" name="Google Shape;893;p75"/>
          <p:cNvPicPr preferRelativeResize="0"/>
          <p:nvPr/>
        </p:nvPicPr>
        <p:blipFill rotWithShape="1">
          <a:blip r:embed="rId5">
            <a:alphaModFix/>
          </a:blip>
          <a:srcRect b="0" l="0" r="0" t="0"/>
          <a:stretch/>
        </p:blipFill>
        <p:spPr>
          <a:xfrm>
            <a:off x="2621888" y="5076150"/>
            <a:ext cx="695325" cy="1466850"/>
          </a:xfrm>
          <a:prstGeom prst="rect">
            <a:avLst/>
          </a:prstGeom>
          <a:noFill/>
          <a:ln>
            <a:noFill/>
          </a:ln>
        </p:spPr>
      </p:pic>
      <p:sp>
        <p:nvSpPr>
          <p:cNvPr id="894" name="Google Shape;894;p75"/>
          <p:cNvSpPr txBox="1"/>
          <p:nvPr/>
        </p:nvSpPr>
        <p:spPr>
          <a:xfrm>
            <a:off x="2942050" y="3654800"/>
            <a:ext cx="5988300" cy="12465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0" i="0" lang="en" sz="1800" u="none" cap="none" strike="noStrike">
                <a:solidFill>
                  <a:srgbClr val="46BA4E"/>
                </a:solidFill>
                <a:latin typeface="Arial"/>
                <a:ea typeface="Arial"/>
                <a:cs typeface="Arial"/>
                <a:sym typeface="Arial"/>
              </a:rPr>
              <a:t>Green</a:t>
            </a:r>
            <a:r>
              <a:rPr b="0" i="0" lang="en" sz="1800" u="none" cap="none" strike="noStrike">
                <a:solidFill>
                  <a:srgbClr val="000000"/>
                </a:solidFill>
                <a:latin typeface="Arial"/>
                <a:ea typeface="Arial"/>
                <a:cs typeface="Arial"/>
                <a:sym typeface="Arial"/>
              </a:rPr>
              <a:t> blocks represent </a:t>
            </a:r>
            <a:r>
              <a:rPr b="0" i="0" lang="en" sz="1800" u="none" cap="none" strike="noStrike">
                <a:solidFill>
                  <a:srgbClr val="46BA4E"/>
                </a:solidFill>
                <a:latin typeface="Arial"/>
                <a:ea typeface="Arial"/>
                <a:cs typeface="Arial"/>
                <a:sym typeface="Arial"/>
              </a:rPr>
              <a:t>arithmetic and logical operators</a:t>
            </a:r>
            <a:r>
              <a:rPr b="0" i="0" lang="en" sz="1800" u="none" cap="none" strike="noStrike">
                <a:solidFill>
                  <a:srgbClr val="000000"/>
                </a:solidFill>
                <a:latin typeface="Arial"/>
                <a:ea typeface="Arial"/>
                <a:cs typeface="Arial"/>
                <a:sym typeface="Arial"/>
              </a:rPr>
              <a:t>. Operands can be variables or constants.</a:t>
            </a:r>
            <a:endParaRPr b="0" i="0" sz="18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en" sz="1800" u="none" cap="none" strike="noStrike">
                <a:solidFill>
                  <a:srgbClr val="000000"/>
                </a:solidFill>
                <a:latin typeface="Arial"/>
                <a:ea typeface="Arial"/>
                <a:cs typeface="Arial"/>
                <a:sym typeface="Arial"/>
              </a:rPr>
              <a:t>When variables or variables and constants are combined using operators, it is known as an </a:t>
            </a:r>
            <a:r>
              <a:rPr b="1" i="0" lang="en" sz="1800" u="none" cap="none" strike="noStrike">
                <a:solidFill>
                  <a:srgbClr val="000000"/>
                </a:solidFill>
                <a:latin typeface="Arial"/>
                <a:ea typeface="Arial"/>
                <a:cs typeface="Arial"/>
                <a:sym typeface="Arial"/>
              </a:rPr>
              <a:t>expression</a:t>
            </a:r>
            <a:endParaRPr b="1" i="0" sz="1800" u="none" cap="none" strike="noStrike">
              <a:solidFill>
                <a:srgbClr val="000000"/>
              </a:solidFill>
              <a:latin typeface="Arial"/>
              <a:ea typeface="Arial"/>
              <a:cs typeface="Arial"/>
              <a:sym typeface="Arial"/>
            </a:endParaRPr>
          </a:p>
        </p:txBody>
      </p:sp>
      <p:sp>
        <p:nvSpPr>
          <p:cNvPr id="895" name="Google Shape;895;p75"/>
          <p:cNvSpPr txBox="1"/>
          <p:nvPr/>
        </p:nvSpPr>
        <p:spPr>
          <a:xfrm>
            <a:off x="3803850" y="5208425"/>
            <a:ext cx="5217300" cy="10089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0" i="0" lang="en" sz="1800" u="none" cap="none" strike="noStrike">
                <a:solidFill>
                  <a:srgbClr val="F1C232"/>
                </a:solidFill>
                <a:latin typeface="Arial"/>
                <a:ea typeface="Arial"/>
                <a:cs typeface="Arial"/>
                <a:sym typeface="Arial"/>
              </a:rPr>
              <a:t>Yellow</a:t>
            </a:r>
            <a:r>
              <a:rPr b="0" i="0" lang="en" sz="1800" u="none" cap="none" strike="noStrike">
                <a:solidFill>
                  <a:srgbClr val="000000"/>
                </a:solidFill>
                <a:latin typeface="Arial"/>
                <a:ea typeface="Arial"/>
                <a:cs typeface="Arial"/>
                <a:sym typeface="Arial"/>
              </a:rPr>
              <a:t> blocks dictate the </a:t>
            </a:r>
            <a:r>
              <a:rPr b="0" i="0" lang="en" sz="1800" u="none" cap="none" strike="noStrike">
                <a:solidFill>
                  <a:srgbClr val="F1C232"/>
                </a:solidFill>
                <a:latin typeface="Arial"/>
                <a:ea typeface="Arial"/>
                <a:cs typeface="Arial"/>
                <a:sym typeface="Arial"/>
              </a:rPr>
              <a:t>control</a:t>
            </a:r>
            <a:r>
              <a:rPr b="0" i="0" lang="en" sz="1800" u="none" cap="none" strike="noStrike">
                <a:solidFill>
                  <a:srgbClr val="000000"/>
                </a:solidFill>
                <a:latin typeface="Arial"/>
                <a:ea typeface="Arial"/>
                <a:cs typeface="Arial"/>
                <a:sym typeface="Arial"/>
              </a:rPr>
              <a:t> of the program. For example, repetition of actions or choosing an action if a condition is true</a:t>
            </a:r>
            <a:endParaRPr b="0" i="0" sz="1800" u="none" cap="none" strike="noStrike">
              <a:solidFill>
                <a:srgbClr val="000000"/>
              </a:solidFill>
              <a:latin typeface="Arial"/>
              <a:ea typeface="Arial"/>
              <a:cs typeface="Arial"/>
              <a:sym typeface="Arial"/>
            </a:endParaRPr>
          </a:p>
        </p:txBody>
      </p:sp>
      <p:sp>
        <p:nvSpPr>
          <p:cNvPr id="896" name="Google Shape;896;p75"/>
          <p:cNvSpPr txBox="1"/>
          <p:nvPr>
            <p:ph idx="12" type="sldNum"/>
          </p:nvPr>
        </p:nvSpPr>
        <p:spPr>
          <a:xfrm>
            <a:off x="8472458" y="6217622"/>
            <a:ext cx="548700" cy="5247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SzPts val="1000"/>
              <a:buNone/>
            </a:pPr>
            <a:fld id="{00000000-1234-1234-1234-123412341234}" type="slidenum">
              <a:rPr lang="en"/>
              <a:t>‹#›</a:t>
            </a:fld>
            <a:endParaRPr/>
          </a:p>
        </p:txBody>
      </p:sp>
      <p:sp>
        <p:nvSpPr>
          <p:cNvPr id="897" name="Google Shape;897;p75"/>
          <p:cNvSpPr txBox="1"/>
          <p:nvPr/>
        </p:nvSpPr>
        <p:spPr>
          <a:xfrm>
            <a:off x="180371" y="6479972"/>
            <a:ext cx="8783400" cy="10569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 sz="800" u="none" cap="none" strike="noStrike">
                <a:solidFill>
                  <a:srgbClr val="000000"/>
                </a:solidFill>
                <a:latin typeface="Arial"/>
                <a:ea typeface="Arial"/>
                <a:cs typeface="Arial"/>
                <a:sym typeface="Arial"/>
              </a:rPr>
              <a:t>© SRI International, Digital Promise,  University of Virginia, and  </a:t>
            </a:r>
            <a:r>
              <a:rPr lang="en" sz="800">
                <a:solidFill>
                  <a:schemeClr val="dk1"/>
                </a:solidFill>
              </a:rPr>
              <a:t>Vanderbilt University  </a:t>
            </a:r>
            <a:r>
              <a:rPr b="0" i="0" lang="en" sz="800" u="none" cap="none" strike="noStrike">
                <a:solidFill>
                  <a:srgbClr val="000000"/>
                </a:solidFill>
                <a:latin typeface="Arial"/>
                <a:ea typeface="Arial"/>
                <a:cs typeface="Arial"/>
                <a:sym typeface="Arial"/>
              </a:rPr>
              <a:t>2022. This work is licensed under CC BY-NC-SA 4.0 license. </a:t>
            </a:r>
            <a:endParaRPr/>
          </a:p>
          <a:p>
            <a:pPr indent="0" lvl="0" marL="0" marR="0" rtl="0" algn="l">
              <a:lnSpc>
                <a:spcPct val="100000"/>
              </a:lnSpc>
              <a:spcBef>
                <a:spcPts val="0"/>
              </a:spcBef>
              <a:spcAft>
                <a:spcPts val="0"/>
              </a:spcAft>
              <a:buNone/>
            </a:pPr>
            <a:r>
              <a:rPr b="0" i="0" lang="en" sz="800" u="none" cap="none" strike="noStrike">
                <a:solidFill>
                  <a:srgbClr val="000000"/>
                </a:solidFill>
                <a:latin typeface="Arial"/>
                <a:ea typeface="Arial"/>
                <a:cs typeface="Arial"/>
                <a:sym typeface="Arial"/>
              </a:rPr>
              <a:t>To view a copy of this license, visit </a:t>
            </a:r>
            <a:r>
              <a:rPr b="0" i="0" lang="en" sz="800" u="sng" cap="none" strike="noStrike">
                <a:solidFill>
                  <a:schemeClr val="hlink"/>
                </a:solidFill>
                <a:latin typeface="Arial"/>
                <a:ea typeface="Arial"/>
                <a:cs typeface="Arial"/>
                <a:sym typeface="Arial"/>
                <a:hlinkClick r:id="rId6"/>
              </a:rPr>
              <a:t>https://creativecommons.org/licenses/by-nc-sa/4.0/</a:t>
            </a:r>
            <a:r>
              <a:rPr b="0" i="0" lang="en" sz="800" u="none" cap="none" strike="noStrike">
                <a:solidFill>
                  <a:srgbClr val="000000"/>
                </a:solidFill>
                <a:latin typeface="Arial"/>
                <a:ea typeface="Arial"/>
                <a:cs typeface="Arial"/>
                <a:sym typeface="Arial"/>
              </a:rPr>
              <a:t> </a:t>
            </a:r>
            <a:endParaRPr/>
          </a:p>
        </p:txBody>
      </p:sp>
    </p:spTree>
  </p:cSld>
  <p:clrMapOvr>
    <a:masterClrMapping/>
  </p:clrMapOvr>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1" name="Shape 901"/>
        <p:cNvGrpSpPr/>
        <p:nvPr/>
      </p:nvGrpSpPr>
      <p:grpSpPr>
        <a:xfrm>
          <a:off x="0" y="0"/>
          <a:ext cx="0" cy="0"/>
          <a:chOff x="0" y="0"/>
          <a:chExt cx="0" cy="0"/>
        </a:xfrm>
      </p:grpSpPr>
      <p:sp>
        <p:nvSpPr>
          <p:cNvPr id="902" name="Google Shape;902;p76"/>
          <p:cNvSpPr txBox="1"/>
          <p:nvPr>
            <p:ph type="title"/>
          </p:nvPr>
        </p:nvSpPr>
        <p:spPr>
          <a:xfrm>
            <a:off x="311700" y="212367"/>
            <a:ext cx="8520600" cy="7635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lang="en"/>
              <a:t>Accessing the computational model</a:t>
            </a:r>
            <a:endParaRPr/>
          </a:p>
        </p:txBody>
      </p:sp>
      <p:sp>
        <p:nvSpPr>
          <p:cNvPr id="903" name="Google Shape;903;p76"/>
          <p:cNvSpPr txBox="1"/>
          <p:nvPr>
            <p:ph idx="1" type="body"/>
          </p:nvPr>
        </p:nvSpPr>
        <p:spPr>
          <a:xfrm>
            <a:off x="377250" y="834525"/>
            <a:ext cx="8520600" cy="5842200"/>
          </a:xfrm>
          <a:prstGeom prst="rect">
            <a:avLst/>
          </a:prstGeom>
          <a:noFill/>
          <a:ln>
            <a:noFill/>
          </a:ln>
        </p:spPr>
        <p:txBody>
          <a:bodyPr anchorCtr="0" anchor="t" bIns="91425" lIns="91425" spcFirstLastPara="1" rIns="91425" wrap="square" tIns="91425">
            <a:noAutofit/>
          </a:bodyPr>
          <a:lstStyle/>
          <a:p>
            <a:pPr indent="-342900" lvl="0" marL="457200" rtl="0" algn="l">
              <a:lnSpc>
                <a:spcPct val="115000"/>
              </a:lnSpc>
              <a:spcBef>
                <a:spcPts val="0"/>
              </a:spcBef>
              <a:spcAft>
                <a:spcPts val="0"/>
              </a:spcAft>
              <a:buClr>
                <a:schemeClr val="dk1"/>
              </a:buClr>
              <a:buSzPts val="1800"/>
              <a:buAutoNum type="arabicPeriod"/>
            </a:pPr>
            <a:r>
              <a:rPr lang="en">
                <a:solidFill>
                  <a:schemeClr val="dk1"/>
                </a:solidFill>
              </a:rPr>
              <a:t>Go to the NetsBlox Sign-in page</a:t>
            </a:r>
            <a:endParaRPr b="1" sz="3000">
              <a:solidFill>
                <a:schemeClr val="dk1"/>
              </a:solidFill>
            </a:endParaRPr>
          </a:p>
          <a:p>
            <a:pPr indent="-342900" lvl="0" marL="457200" rtl="0" algn="l">
              <a:lnSpc>
                <a:spcPct val="115000"/>
              </a:lnSpc>
              <a:spcBef>
                <a:spcPts val="0"/>
              </a:spcBef>
              <a:spcAft>
                <a:spcPts val="0"/>
              </a:spcAft>
              <a:buClr>
                <a:schemeClr val="dk1"/>
              </a:buClr>
              <a:buSzPts val="1800"/>
              <a:buAutoNum type="arabicPeriod"/>
            </a:pPr>
            <a:r>
              <a:rPr lang="en">
                <a:solidFill>
                  <a:schemeClr val="dk1"/>
                </a:solidFill>
              </a:rPr>
              <a:t>Enter your username and password given to you.</a:t>
            </a:r>
            <a:endParaRPr>
              <a:solidFill>
                <a:schemeClr val="dk1"/>
              </a:solidFill>
            </a:endParaRPr>
          </a:p>
          <a:p>
            <a:pPr indent="0" lvl="0" marL="0" rtl="0" algn="l">
              <a:lnSpc>
                <a:spcPct val="115000"/>
              </a:lnSpc>
              <a:spcBef>
                <a:spcPts val="0"/>
              </a:spcBef>
              <a:spcAft>
                <a:spcPts val="0"/>
              </a:spcAft>
              <a:buSzPts val="1800"/>
              <a:buNone/>
            </a:pPr>
            <a:r>
              <a:t/>
            </a:r>
            <a:endParaRPr>
              <a:solidFill>
                <a:schemeClr val="dk1"/>
              </a:solidFill>
            </a:endParaRPr>
          </a:p>
          <a:p>
            <a:pPr indent="0" lvl="0" marL="0" rtl="0" algn="l">
              <a:lnSpc>
                <a:spcPct val="115000"/>
              </a:lnSpc>
              <a:spcBef>
                <a:spcPts val="0"/>
              </a:spcBef>
              <a:spcAft>
                <a:spcPts val="0"/>
              </a:spcAft>
              <a:buSzPts val="1800"/>
              <a:buNone/>
            </a:pPr>
            <a:r>
              <a:t/>
            </a:r>
            <a:endParaRPr>
              <a:solidFill>
                <a:schemeClr val="dk1"/>
              </a:solidFill>
            </a:endParaRPr>
          </a:p>
          <a:p>
            <a:pPr indent="0" lvl="0" marL="0" rtl="0" algn="l">
              <a:lnSpc>
                <a:spcPct val="115000"/>
              </a:lnSpc>
              <a:spcBef>
                <a:spcPts val="0"/>
              </a:spcBef>
              <a:spcAft>
                <a:spcPts val="0"/>
              </a:spcAft>
              <a:buSzPts val="1800"/>
              <a:buNone/>
            </a:pPr>
            <a:r>
              <a:t/>
            </a:r>
            <a:endParaRPr>
              <a:solidFill>
                <a:schemeClr val="dk1"/>
              </a:solidFill>
            </a:endParaRPr>
          </a:p>
          <a:p>
            <a:pPr indent="0" lvl="0" marL="0" rtl="0" algn="l">
              <a:lnSpc>
                <a:spcPct val="115000"/>
              </a:lnSpc>
              <a:spcBef>
                <a:spcPts val="0"/>
              </a:spcBef>
              <a:spcAft>
                <a:spcPts val="0"/>
              </a:spcAft>
              <a:buSzPts val="1800"/>
              <a:buNone/>
            </a:pPr>
            <a:r>
              <a:t/>
            </a:r>
            <a:endParaRPr>
              <a:solidFill>
                <a:schemeClr val="dk1"/>
              </a:solidFill>
            </a:endParaRPr>
          </a:p>
          <a:p>
            <a:pPr indent="0" lvl="0" marL="0" rtl="0" algn="l">
              <a:lnSpc>
                <a:spcPct val="115000"/>
              </a:lnSpc>
              <a:spcBef>
                <a:spcPts val="0"/>
              </a:spcBef>
              <a:spcAft>
                <a:spcPts val="0"/>
              </a:spcAft>
              <a:buSzPts val="1800"/>
              <a:buNone/>
            </a:pPr>
            <a:r>
              <a:t/>
            </a:r>
            <a:endParaRPr>
              <a:solidFill>
                <a:schemeClr val="dk1"/>
              </a:solidFill>
            </a:endParaRPr>
          </a:p>
          <a:p>
            <a:pPr indent="0" lvl="0" marL="0" rtl="0" algn="l">
              <a:lnSpc>
                <a:spcPct val="115000"/>
              </a:lnSpc>
              <a:spcBef>
                <a:spcPts val="0"/>
              </a:spcBef>
              <a:spcAft>
                <a:spcPts val="0"/>
              </a:spcAft>
              <a:buSzPts val="1800"/>
              <a:buNone/>
            </a:pPr>
            <a:r>
              <a:t/>
            </a:r>
            <a:endParaRPr>
              <a:solidFill>
                <a:schemeClr val="dk1"/>
              </a:solidFill>
            </a:endParaRPr>
          </a:p>
          <a:p>
            <a:pPr indent="0" lvl="0" marL="0" rtl="0" algn="l">
              <a:lnSpc>
                <a:spcPct val="115000"/>
              </a:lnSpc>
              <a:spcBef>
                <a:spcPts val="0"/>
              </a:spcBef>
              <a:spcAft>
                <a:spcPts val="0"/>
              </a:spcAft>
              <a:buSzPts val="1800"/>
              <a:buNone/>
            </a:pPr>
            <a:r>
              <a:t/>
            </a:r>
            <a:endParaRPr>
              <a:solidFill>
                <a:schemeClr val="dk1"/>
              </a:solidFill>
            </a:endParaRPr>
          </a:p>
          <a:p>
            <a:pPr indent="0" lvl="0" marL="0" rtl="0" algn="l">
              <a:lnSpc>
                <a:spcPct val="115000"/>
              </a:lnSpc>
              <a:spcBef>
                <a:spcPts val="0"/>
              </a:spcBef>
              <a:spcAft>
                <a:spcPts val="0"/>
              </a:spcAft>
              <a:buSzPts val="1800"/>
              <a:buNone/>
            </a:pPr>
            <a:r>
              <a:t/>
            </a:r>
            <a:endParaRPr>
              <a:solidFill>
                <a:schemeClr val="dk1"/>
              </a:solidFill>
            </a:endParaRPr>
          </a:p>
          <a:p>
            <a:pPr indent="0" lvl="0" marL="0" rtl="0" algn="l">
              <a:lnSpc>
                <a:spcPct val="115000"/>
              </a:lnSpc>
              <a:spcBef>
                <a:spcPts val="0"/>
              </a:spcBef>
              <a:spcAft>
                <a:spcPts val="0"/>
              </a:spcAft>
              <a:buSzPts val="1800"/>
              <a:buNone/>
            </a:pPr>
            <a:r>
              <a:t/>
            </a:r>
            <a:endParaRPr>
              <a:solidFill>
                <a:schemeClr val="dk1"/>
              </a:solidFill>
            </a:endParaRPr>
          </a:p>
          <a:p>
            <a:pPr indent="0" lvl="0" marL="0" rtl="0" algn="l">
              <a:lnSpc>
                <a:spcPct val="115000"/>
              </a:lnSpc>
              <a:spcBef>
                <a:spcPts val="0"/>
              </a:spcBef>
              <a:spcAft>
                <a:spcPts val="0"/>
              </a:spcAft>
              <a:buSzPts val="1800"/>
              <a:buNone/>
            </a:pPr>
            <a:r>
              <a:t/>
            </a:r>
            <a:endParaRPr>
              <a:solidFill>
                <a:schemeClr val="dk1"/>
              </a:solidFill>
            </a:endParaRPr>
          </a:p>
          <a:p>
            <a:pPr indent="0" lvl="0" marL="0" rtl="0" algn="l">
              <a:lnSpc>
                <a:spcPct val="115000"/>
              </a:lnSpc>
              <a:spcBef>
                <a:spcPts val="0"/>
              </a:spcBef>
              <a:spcAft>
                <a:spcPts val="0"/>
              </a:spcAft>
              <a:buSzPts val="1800"/>
              <a:buNone/>
            </a:pPr>
            <a:r>
              <a:rPr lang="en">
                <a:solidFill>
                  <a:schemeClr val="dk1"/>
                </a:solidFill>
              </a:rPr>
              <a:t>3. Your SPICE ID: </a:t>
            </a:r>
            <a:endParaRPr/>
          </a:p>
          <a:p>
            <a:pPr indent="0" lvl="0" marL="0" rtl="0" algn="l">
              <a:lnSpc>
                <a:spcPct val="115000"/>
              </a:lnSpc>
              <a:spcBef>
                <a:spcPts val="0"/>
              </a:spcBef>
              <a:spcAft>
                <a:spcPts val="0"/>
              </a:spcAft>
              <a:buSzPts val="1800"/>
              <a:buNone/>
            </a:pPr>
            <a:r>
              <a:rPr lang="en">
                <a:solidFill>
                  <a:schemeClr val="dk1"/>
                </a:solidFill>
              </a:rPr>
              <a:t>And the password is:</a:t>
            </a:r>
            <a:endParaRPr>
              <a:solidFill>
                <a:schemeClr val="dk1"/>
              </a:solidFill>
            </a:endParaRPr>
          </a:p>
          <a:p>
            <a:pPr indent="0" lvl="0" marL="0" rtl="0" algn="l">
              <a:lnSpc>
                <a:spcPct val="115000"/>
              </a:lnSpc>
              <a:spcBef>
                <a:spcPts val="0"/>
              </a:spcBef>
              <a:spcAft>
                <a:spcPts val="0"/>
              </a:spcAft>
              <a:buSzPts val="1800"/>
              <a:buNone/>
            </a:pPr>
            <a:r>
              <a:t/>
            </a:r>
            <a:endParaRPr>
              <a:solidFill>
                <a:schemeClr val="dk1"/>
              </a:solidFill>
            </a:endParaRPr>
          </a:p>
          <a:p>
            <a:pPr indent="0" lvl="0" marL="0" rtl="0" algn="l">
              <a:lnSpc>
                <a:spcPct val="115000"/>
              </a:lnSpc>
              <a:spcBef>
                <a:spcPts val="0"/>
              </a:spcBef>
              <a:spcAft>
                <a:spcPts val="0"/>
              </a:spcAft>
              <a:buSzPts val="1800"/>
              <a:buNone/>
            </a:pPr>
            <a:r>
              <a:t/>
            </a:r>
            <a:endParaRPr>
              <a:solidFill>
                <a:schemeClr val="dk1"/>
              </a:solidFill>
            </a:endParaRPr>
          </a:p>
          <a:p>
            <a:pPr indent="0" lvl="0" marL="0" rtl="0" algn="l">
              <a:lnSpc>
                <a:spcPct val="115000"/>
              </a:lnSpc>
              <a:spcBef>
                <a:spcPts val="0"/>
              </a:spcBef>
              <a:spcAft>
                <a:spcPts val="0"/>
              </a:spcAft>
              <a:buSzPts val="1800"/>
              <a:buNone/>
            </a:pPr>
            <a:r>
              <a:t/>
            </a:r>
            <a:endParaRPr>
              <a:solidFill>
                <a:schemeClr val="dk1"/>
              </a:solidFill>
            </a:endParaRPr>
          </a:p>
          <a:p>
            <a:pPr indent="0" lvl="0" marL="0" rtl="0" algn="l">
              <a:lnSpc>
                <a:spcPct val="115000"/>
              </a:lnSpc>
              <a:spcBef>
                <a:spcPts val="0"/>
              </a:spcBef>
              <a:spcAft>
                <a:spcPts val="0"/>
              </a:spcAft>
              <a:buSzPts val="1800"/>
              <a:buNone/>
            </a:pPr>
            <a:r>
              <a:t/>
            </a:r>
            <a:endParaRPr>
              <a:solidFill>
                <a:schemeClr val="dk1"/>
              </a:solidFill>
            </a:endParaRPr>
          </a:p>
          <a:p>
            <a:pPr indent="0" lvl="0" marL="457200" rtl="0" algn="l">
              <a:lnSpc>
                <a:spcPct val="115000"/>
              </a:lnSpc>
              <a:spcBef>
                <a:spcPts val="0"/>
              </a:spcBef>
              <a:spcAft>
                <a:spcPts val="0"/>
              </a:spcAft>
              <a:buSzPts val="1800"/>
              <a:buNone/>
            </a:pPr>
            <a:r>
              <a:t/>
            </a:r>
            <a:endParaRPr sz="1100">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sz="1100">
              <a:solidFill>
                <a:schemeClr val="dk1"/>
              </a:solidFill>
            </a:endParaRPr>
          </a:p>
        </p:txBody>
      </p:sp>
      <p:pic>
        <p:nvPicPr>
          <p:cNvPr id="904" name="Google Shape;904;p76"/>
          <p:cNvPicPr preferRelativeResize="0"/>
          <p:nvPr/>
        </p:nvPicPr>
        <p:blipFill rotWithShape="1">
          <a:blip r:embed="rId3">
            <a:alphaModFix/>
          </a:blip>
          <a:srcRect b="0" l="0" r="0" t="0"/>
          <a:stretch/>
        </p:blipFill>
        <p:spPr>
          <a:xfrm>
            <a:off x="1652050" y="2251400"/>
            <a:ext cx="4605225" cy="2918550"/>
          </a:xfrm>
          <a:prstGeom prst="rect">
            <a:avLst/>
          </a:prstGeom>
          <a:noFill/>
          <a:ln>
            <a:noFill/>
          </a:ln>
        </p:spPr>
      </p:pic>
      <p:sp>
        <p:nvSpPr>
          <p:cNvPr id="905" name="Google Shape;905;p76"/>
          <p:cNvSpPr txBox="1"/>
          <p:nvPr>
            <p:ph idx="12" type="sldNum"/>
          </p:nvPr>
        </p:nvSpPr>
        <p:spPr>
          <a:xfrm>
            <a:off x="8472458" y="6217622"/>
            <a:ext cx="548700" cy="5247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SzPts val="1000"/>
              <a:buNone/>
            </a:pPr>
            <a:fld id="{00000000-1234-1234-1234-123412341234}" type="slidenum">
              <a:rPr lang="en"/>
              <a:t>‹#›</a:t>
            </a:fld>
            <a:endParaRPr/>
          </a:p>
        </p:txBody>
      </p:sp>
      <p:sp>
        <p:nvSpPr>
          <p:cNvPr id="906" name="Google Shape;906;p76"/>
          <p:cNvSpPr txBox="1"/>
          <p:nvPr/>
        </p:nvSpPr>
        <p:spPr>
          <a:xfrm>
            <a:off x="180371" y="6479972"/>
            <a:ext cx="8783400" cy="10569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 sz="800" u="none" cap="none" strike="noStrike">
                <a:solidFill>
                  <a:srgbClr val="000000"/>
                </a:solidFill>
                <a:latin typeface="Arial"/>
                <a:ea typeface="Arial"/>
                <a:cs typeface="Arial"/>
                <a:sym typeface="Arial"/>
              </a:rPr>
              <a:t>© SRI International, Digital Promise,  University of Virginia, and  </a:t>
            </a:r>
            <a:r>
              <a:rPr lang="en" sz="800">
                <a:solidFill>
                  <a:schemeClr val="dk1"/>
                </a:solidFill>
              </a:rPr>
              <a:t>Vanderbilt University  </a:t>
            </a:r>
            <a:r>
              <a:rPr b="0" i="0" lang="en" sz="800" u="none" cap="none" strike="noStrike">
                <a:solidFill>
                  <a:srgbClr val="000000"/>
                </a:solidFill>
                <a:latin typeface="Arial"/>
                <a:ea typeface="Arial"/>
                <a:cs typeface="Arial"/>
                <a:sym typeface="Arial"/>
              </a:rPr>
              <a:t>2022. This work is licensed under CC BY-NC-SA 4.0 license. </a:t>
            </a:r>
            <a:endParaRPr/>
          </a:p>
          <a:p>
            <a:pPr indent="0" lvl="0" marL="0" marR="0" rtl="0" algn="l">
              <a:lnSpc>
                <a:spcPct val="100000"/>
              </a:lnSpc>
              <a:spcBef>
                <a:spcPts val="0"/>
              </a:spcBef>
              <a:spcAft>
                <a:spcPts val="0"/>
              </a:spcAft>
              <a:buNone/>
            </a:pPr>
            <a:r>
              <a:rPr b="0" i="0" lang="en" sz="800" u="none" cap="none" strike="noStrike">
                <a:solidFill>
                  <a:srgbClr val="000000"/>
                </a:solidFill>
                <a:latin typeface="Arial"/>
                <a:ea typeface="Arial"/>
                <a:cs typeface="Arial"/>
                <a:sym typeface="Arial"/>
              </a:rPr>
              <a:t>To view a copy of this license, visit </a:t>
            </a:r>
            <a:r>
              <a:rPr b="0" i="0" lang="en" sz="800" u="sng" cap="none" strike="noStrike">
                <a:solidFill>
                  <a:schemeClr val="hlink"/>
                </a:solidFill>
                <a:latin typeface="Arial"/>
                <a:ea typeface="Arial"/>
                <a:cs typeface="Arial"/>
                <a:sym typeface="Arial"/>
                <a:hlinkClick r:id="rId4"/>
              </a:rPr>
              <a:t>https://creativecommons.org/licenses/by-nc-sa/4.0/</a:t>
            </a:r>
            <a:r>
              <a:rPr b="0" i="0" lang="en" sz="800" u="none" cap="none" strike="noStrike">
                <a:solidFill>
                  <a:srgbClr val="000000"/>
                </a:solidFill>
                <a:latin typeface="Arial"/>
                <a:ea typeface="Arial"/>
                <a:cs typeface="Arial"/>
                <a:sym typeface="Arial"/>
              </a:rPr>
              <a:t> </a:t>
            </a:r>
            <a:endParaRPr/>
          </a:p>
        </p:txBody>
      </p:sp>
    </p:spTree>
  </p:cSld>
  <p:clrMapOvr>
    <a:masterClrMapping/>
  </p:clrMapOvr>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0" name="Shape 910"/>
        <p:cNvGrpSpPr/>
        <p:nvPr/>
      </p:nvGrpSpPr>
      <p:grpSpPr>
        <a:xfrm>
          <a:off x="0" y="0"/>
          <a:ext cx="0" cy="0"/>
          <a:chOff x="0" y="0"/>
          <a:chExt cx="0" cy="0"/>
        </a:xfrm>
      </p:grpSpPr>
      <p:sp>
        <p:nvSpPr>
          <p:cNvPr id="911" name="Google Shape;911;p77"/>
          <p:cNvSpPr txBox="1"/>
          <p:nvPr>
            <p:ph type="title"/>
          </p:nvPr>
        </p:nvSpPr>
        <p:spPr>
          <a:xfrm>
            <a:off x="204175" y="437625"/>
            <a:ext cx="8520600" cy="11223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3600"/>
              <a:buNone/>
            </a:pPr>
            <a:r>
              <a:rPr lang="en"/>
              <a:t>Don’t forget to save your model!</a:t>
            </a:r>
            <a:endParaRPr/>
          </a:p>
          <a:p>
            <a:pPr indent="0" lvl="0" marL="0" rtl="0" algn="ctr">
              <a:lnSpc>
                <a:spcPct val="100000"/>
              </a:lnSpc>
              <a:spcBef>
                <a:spcPts val="0"/>
              </a:spcBef>
              <a:spcAft>
                <a:spcPts val="0"/>
              </a:spcAft>
              <a:buSzPts val="3600"/>
              <a:buNone/>
            </a:pPr>
            <a:r>
              <a:t/>
            </a:r>
            <a:endParaRPr/>
          </a:p>
        </p:txBody>
      </p:sp>
      <p:sp>
        <p:nvSpPr>
          <p:cNvPr id="912" name="Google Shape;912;p77"/>
          <p:cNvSpPr txBox="1"/>
          <p:nvPr/>
        </p:nvSpPr>
        <p:spPr>
          <a:xfrm>
            <a:off x="336425" y="1251975"/>
            <a:ext cx="7909500" cy="10206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chemeClr val="dk1"/>
              </a:buClr>
              <a:buSzPts val="1100"/>
              <a:buFont typeface="Arial"/>
              <a:buNone/>
            </a:pPr>
            <a:r>
              <a:rPr b="0" i="0" lang="en" sz="2000" u="none" cap="none" strike="noStrike">
                <a:solidFill>
                  <a:schemeClr val="dk1"/>
                </a:solidFill>
                <a:latin typeface="Arial"/>
                <a:ea typeface="Arial"/>
                <a:cs typeface="Arial"/>
                <a:sym typeface="Arial"/>
              </a:rPr>
              <a:t>A good rule of thumb is to save your model when you feel you make some progress. Always save your model before the class ends. </a:t>
            </a:r>
            <a:endParaRPr b="0" i="0" sz="2000" u="none" cap="none" strike="noStrike">
              <a:solidFill>
                <a:schemeClr val="dk1"/>
              </a:solidFill>
              <a:latin typeface="Arial"/>
              <a:ea typeface="Arial"/>
              <a:cs typeface="Arial"/>
              <a:sym typeface="Arial"/>
            </a:endParaRPr>
          </a:p>
          <a:p>
            <a:pPr indent="0" lvl="0" marL="0" marR="0" rtl="0" algn="l">
              <a:lnSpc>
                <a:spcPct val="115000"/>
              </a:lnSpc>
              <a:spcBef>
                <a:spcPts val="0"/>
              </a:spcBef>
              <a:spcAft>
                <a:spcPts val="0"/>
              </a:spcAft>
              <a:buClr>
                <a:schemeClr val="dk1"/>
              </a:buClr>
              <a:buSzPts val="1100"/>
              <a:buFont typeface="Arial"/>
              <a:buNone/>
            </a:pPr>
            <a:r>
              <a:rPr b="0" i="0" lang="en" sz="2000" u="none" cap="none" strike="noStrike">
                <a:solidFill>
                  <a:schemeClr val="dk1"/>
                </a:solidFill>
                <a:latin typeface="Arial"/>
                <a:ea typeface="Arial"/>
                <a:cs typeface="Arial"/>
                <a:sym typeface="Arial"/>
              </a:rPr>
              <a:t>It may take a while to complete the save. Please be patient.</a:t>
            </a:r>
            <a:endParaRPr b="0" i="0" sz="20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913" name="Google Shape;913;p77"/>
          <p:cNvPicPr preferRelativeResize="0"/>
          <p:nvPr/>
        </p:nvPicPr>
        <p:blipFill rotWithShape="1">
          <a:blip r:embed="rId3">
            <a:alphaModFix/>
          </a:blip>
          <a:srcRect b="0" l="0" r="0" t="0"/>
          <a:stretch/>
        </p:blipFill>
        <p:spPr>
          <a:xfrm>
            <a:off x="1048625" y="2896275"/>
            <a:ext cx="7046749" cy="3478200"/>
          </a:xfrm>
          <a:prstGeom prst="rect">
            <a:avLst/>
          </a:prstGeom>
          <a:noFill/>
          <a:ln>
            <a:noFill/>
          </a:ln>
        </p:spPr>
      </p:pic>
      <p:sp>
        <p:nvSpPr>
          <p:cNvPr id="914" name="Google Shape;914;p77"/>
          <p:cNvSpPr txBox="1"/>
          <p:nvPr>
            <p:ph idx="12" type="sldNum"/>
          </p:nvPr>
        </p:nvSpPr>
        <p:spPr>
          <a:xfrm>
            <a:off x="8472458" y="6217622"/>
            <a:ext cx="548700" cy="5247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SzPts val="1000"/>
              <a:buNone/>
            </a:pPr>
            <a:fld id="{00000000-1234-1234-1234-123412341234}" type="slidenum">
              <a:rPr lang="en"/>
              <a:t>‹#›</a:t>
            </a:fld>
            <a:endParaRPr/>
          </a:p>
        </p:txBody>
      </p:sp>
      <p:sp>
        <p:nvSpPr>
          <p:cNvPr id="915" name="Google Shape;915;p77"/>
          <p:cNvSpPr txBox="1"/>
          <p:nvPr/>
        </p:nvSpPr>
        <p:spPr>
          <a:xfrm>
            <a:off x="180371" y="6479972"/>
            <a:ext cx="8783400" cy="10569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 sz="800" u="none" cap="none" strike="noStrike">
                <a:solidFill>
                  <a:srgbClr val="000000"/>
                </a:solidFill>
                <a:latin typeface="Arial"/>
                <a:ea typeface="Arial"/>
                <a:cs typeface="Arial"/>
                <a:sym typeface="Arial"/>
              </a:rPr>
              <a:t>© SRI International, Digital Promise,  University of Virginia, and  </a:t>
            </a:r>
            <a:r>
              <a:rPr lang="en" sz="800">
                <a:solidFill>
                  <a:schemeClr val="dk1"/>
                </a:solidFill>
              </a:rPr>
              <a:t>Vanderbilt University  </a:t>
            </a:r>
            <a:r>
              <a:rPr b="0" i="0" lang="en" sz="800" u="none" cap="none" strike="noStrike">
                <a:solidFill>
                  <a:srgbClr val="000000"/>
                </a:solidFill>
                <a:latin typeface="Arial"/>
                <a:ea typeface="Arial"/>
                <a:cs typeface="Arial"/>
                <a:sym typeface="Arial"/>
              </a:rPr>
              <a:t>2022. This work is licensed under CC BY-NC-SA 4.0 license. </a:t>
            </a:r>
            <a:endParaRPr/>
          </a:p>
          <a:p>
            <a:pPr indent="0" lvl="0" marL="0" marR="0" rtl="0" algn="l">
              <a:lnSpc>
                <a:spcPct val="100000"/>
              </a:lnSpc>
              <a:spcBef>
                <a:spcPts val="0"/>
              </a:spcBef>
              <a:spcAft>
                <a:spcPts val="0"/>
              </a:spcAft>
              <a:buNone/>
            </a:pPr>
            <a:r>
              <a:rPr b="0" i="0" lang="en" sz="800" u="none" cap="none" strike="noStrike">
                <a:solidFill>
                  <a:srgbClr val="000000"/>
                </a:solidFill>
                <a:latin typeface="Arial"/>
                <a:ea typeface="Arial"/>
                <a:cs typeface="Arial"/>
                <a:sym typeface="Arial"/>
              </a:rPr>
              <a:t>To view a copy of this license, visit </a:t>
            </a:r>
            <a:r>
              <a:rPr b="0" i="0" lang="en" sz="800" u="sng" cap="none" strike="noStrike">
                <a:solidFill>
                  <a:schemeClr val="hlink"/>
                </a:solidFill>
                <a:latin typeface="Arial"/>
                <a:ea typeface="Arial"/>
                <a:cs typeface="Arial"/>
                <a:sym typeface="Arial"/>
                <a:hlinkClick r:id="rId4"/>
              </a:rPr>
              <a:t>https://creativecommons.org/licenses/by-nc-sa/4.0/</a:t>
            </a:r>
            <a:r>
              <a:rPr b="0" i="0" lang="en" sz="800" u="none" cap="none" strike="noStrike">
                <a:solidFill>
                  <a:srgbClr val="000000"/>
                </a:solidFill>
                <a:latin typeface="Arial"/>
                <a:ea typeface="Arial"/>
                <a:cs typeface="Arial"/>
                <a:sym typeface="Arial"/>
              </a:rPr>
              <a:t> </a:t>
            </a:r>
            <a:endParaRPr/>
          </a:p>
        </p:txBody>
      </p:sp>
    </p:spTree>
  </p:cSld>
  <p:clrMapOvr>
    <a:masterClrMapping/>
  </p:clrMapOvr>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9" name="Shape 919"/>
        <p:cNvGrpSpPr/>
        <p:nvPr/>
      </p:nvGrpSpPr>
      <p:grpSpPr>
        <a:xfrm>
          <a:off x="0" y="0"/>
          <a:ext cx="0" cy="0"/>
          <a:chOff x="0" y="0"/>
          <a:chExt cx="0" cy="0"/>
        </a:xfrm>
      </p:grpSpPr>
      <p:sp>
        <p:nvSpPr>
          <p:cNvPr id="920" name="Google Shape;920;p78"/>
          <p:cNvSpPr txBox="1"/>
          <p:nvPr>
            <p:ph type="title"/>
          </p:nvPr>
        </p:nvSpPr>
        <p:spPr>
          <a:xfrm>
            <a:off x="311700" y="771725"/>
            <a:ext cx="8520600" cy="11223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3600"/>
              <a:buNone/>
            </a:pPr>
            <a:r>
              <a:rPr lang="en"/>
              <a:t>LOGOUT after you SAVE your model</a:t>
            </a:r>
            <a:endParaRPr/>
          </a:p>
        </p:txBody>
      </p:sp>
      <p:sp>
        <p:nvSpPr>
          <p:cNvPr id="921" name="Google Shape;921;p78"/>
          <p:cNvSpPr txBox="1"/>
          <p:nvPr/>
        </p:nvSpPr>
        <p:spPr>
          <a:xfrm>
            <a:off x="203700" y="2075725"/>
            <a:ext cx="8628600" cy="10377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chemeClr val="dk1"/>
              </a:buClr>
              <a:buSzPts val="1100"/>
              <a:buFont typeface="Arial"/>
              <a:buNone/>
            </a:pPr>
            <a:r>
              <a:rPr b="0" i="0" lang="en" sz="1800" u="none" cap="none" strike="noStrike">
                <a:solidFill>
                  <a:schemeClr val="dk1"/>
                </a:solidFill>
                <a:latin typeface="Arial"/>
                <a:ea typeface="Arial"/>
                <a:cs typeface="Arial"/>
                <a:sym typeface="Arial"/>
              </a:rPr>
              <a:t>Before you close the C2STEM page, remember to log out. </a:t>
            </a:r>
            <a:endParaRPr b="0" i="0" sz="1800" u="none" cap="none" strike="noStrike">
              <a:solidFill>
                <a:schemeClr val="dk1"/>
              </a:solidFill>
              <a:latin typeface="Arial"/>
              <a:ea typeface="Arial"/>
              <a:cs typeface="Arial"/>
              <a:sym typeface="Arial"/>
            </a:endParaRPr>
          </a:p>
          <a:p>
            <a:pPr indent="0" lvl="0" marL="0" marR="0" rtl="0" algn="l">
              <a:lnSpc>
                <a:spcPct val="115000"/>
              </a:lnSpc>
              <a:spcBef>
                <a:spcPts val="0"/>
              </a:spcBef>
              <a:spcAft>
                <a:spcPts val="0"/>
              </a:spcAft>
              <a:buClr>
                <a:schemeClr val="dk1"/>
              </a:buClr>
              <a:buSzPts val="1100"/>
              <a:buFont typeface="Arial"/>
              <a:buNone/>
            </a:pPr>
            <a:r>
              <a:rPr b="0" i="0" lang="en" sz="1800" u="none" cap="none" strike="noStrike">
                <a:solidFill>
                  <a:schemeClr val="dk1"/>
                </a:solidFill>
                <a:latin typeface="Arial"/>
                <a:ea typeface="Arial"/>
                <a:cs typeface="Arial"/>
                <a:sym typeface="Arial"/>
              </a:rPr>
              <a:t>This is especially important if this laptop is used by someone else! You don’t want other students messing with your computational models.</a:t>
            </a:r>
            <a:endParaRPr b="0" i="0" sz="1800" u="none" cap="none" strike="noStrike">
              <a:solidFill>
                <a:srgbClr val="000000"/>
              </a:solidFill>
              <a:latin typeface="Arial"/>
              <a:ea typeface="Arial"/>
              <a:cs typeface="Arial"/>
              <a:sym typeface="Arial"/>
            </a:endParaRPr>
          </a:p>
        </p:txBody>
      </p:sp>
      <p:pic>
        <p:nvPicPr>
          <p:cNvPr id="922" name="Google Shape;922;p78"/>
          <p:cNvPicPr preferRelativeResize="0"/>
          <p:nvPr/>
        </p:nvPicPr>
        <p:blipFill rotWithShape="1">
          <a:blip r:embed="rId3">
            <a:alphaModFix/>
          </a:blip>
          <a:srcRect b="0" l="0" r="0" t="0"/>
          <a:stretch/>
        </p:blipFill>
        <p:spPr>
          <a:xfrm>
            <a:off x="1690950" y="3385550"/>
            <a:ext cx="5762100" cy="2740750"/>
          </a:xfrm>
          <a:prstGeom prst="rect">
            <a:avLst/>
          </a:prstGeom>
          <a:noFill/>
          <a:ln>
            <a:noFill/>
          </a:ln>
        </p:spPr>
      </p:pic>
      <p:sp>
        <p:nvSpPr>
          <p:cNvPr id="923" name="Google Shape;923;p78"/>
          <p:cNvSpPr txBox="1"/>
          <p:nvPr>
            <p:ph idx="12" type="sldNum"/>
          </p:nvPr>
        </p:nvSpPr>
        <p:spPr>
          <a:xfrm>
            <a:off x="8472458" y="6217622"/>
            <a:ext cx="548700" cy="5247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SzPts val="1000"/>
              <a:buNone/>
            </a:pPr>
            <a:fld id="{00000000-1234-1234-1234-123412341234}" type="slidenum">
              <a:rPr lang="en"/>
              <a:t>‹#›</a:t>
            </a:fld>
            <a:endParaRPr/>
          </a:p>
        </p:txBody>
      </p:sp>
      <p:sp>
        <p:nvSpPr>
          <p:cNvPr id="924" name="Google Shape;924;p78"/>
          <p:cNvSpPr txBox="1"/>
          <p:nvPr/>
        </p:nvSpPr>
        <p:spPr>
          <a:xfrm>
            <a:off x="180371" y="6479972"/>
            <a:ext cx="8783400" cy="10569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 sz="800" u="none" cap="none" strike="noStrike">
                <a:solidFill>
                  <a:srgbClr val="000000"/>
                </a:solidFill>
                <a:latin typeface="Arial"/>
                <a:ea typeface="Arial"/>
                <a:cs typeface="Arial"/>
                <a:sym typeface="Arial"/>
              </a:rPr>
              <a:t>© SRI International, Digital Promise,  University of Virginia, and  </a:t>
            </a:r>
            <a:r>
              <a:rPr lang="en" sz="800">
                <a:solidFill>
                  <a:schemeClr val="dk1"/>
                </a:solidFill>
              </a:rPr>
              <a:t>Vanderbilt University  </a:t>
            </a:r>
            <a:r>
              <a:rPr b="0" i="0" lang="en" sz="800" u="none" cap="none" strike="noStrike">
                <a:solidFill>
                  <a:srgbClr val="000000"/>
                </a:solidFill>
                <a:latin typeface="Arial"/>
                <a:ea typeface="Arial"/>
                <a:cs typeface="Arial"/>
                <a:sym typeface="Arial"/>
              </a:rPr>
              <a:t>2022. This work is licensed under CC BY-NC-SA 4.0 license. </a:t>
            </a:r>
            <a:endParaRPr/>
          </a:p>
          <a:p>
            <a:pPr indent="0" lvl="0" marL="0" marR="0" rtl="0" algn="l">
              <a:lnSpc>
                <a:spcPct val="100000"/>
              </a:lnSpc>
              <a:spcBef>
                <a:spcPts val="0"/>
              </a:spcBef>
              <a:spcAft>
                <a:spcPts val="0"/>
              </a:spcAft>
              <a:buNone/>
            </a:pPr>
            <a:r>
              <a:rPr b="0" i="0" lang="en" sz="800" u="none" cap="none" strike="noStrike">
                <a:solidFill>
                  <a:srgbClr val="000000"/>
                </a:solidFill>
                <a:latin typeface="Arial"/>
                <a:ea typeface="Arial"/>
                <a:cs typeface="Arial"/>
                <a:sym typeface="Arial"/>
              </a:rPr>
              <a:t>To view a copy of this license, visit </a:t>
            </a:r>
            <a:r>
              <a:rPr b="0" i="0" lang="en" sz="800" u="sng" cap="none" strike="noStrike">
                <a:solidFill>
                  <a:schemeClr val="hlink"/>
                </a:solidFill>
                <a:latin typeface="Arial"/>
                <a:ea typeface="Arial"/>
                <a:cs typeface="Arial"/>
                <a:sym typeface="Arial"/>
                <a:hlinkClick r:id="rId4"/>
              </a:rPr>
              <a:t>https://creativecommons.org/licenses/by-nc-sa/4.0/</a:t>
            </a:r>
            <a:r>
              <a:rPr b="0" i="0" lang="en" sz="800" u="none" cap="none" strike="noStrike">
                <a:solidFill>
                  <a:srgbClr val="000000"/>
                </a:solidFill>
                <a:latin typeface="Arial"/>
                <a:ea typeface="Arial"/>
                <a:cs typeface="Arial"/>
                <a:sym typeface="Arial"/>
              </a:rPr>
              <a:t> </a:t>
            </a:r>
            <a:endParaRPr/>
          </a:p>
        </p:txBody>
      </p:sp>
    </p:spTree>
  </p:cSld>
  <p:clrMapOvr>
    <a:masterClrMapping/>
  </p:clrMapOvr>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8" name="Shape 928"/>
        <p:cNvGrpSpPr/>
        <p:nvPr/>
      </p:nvGrpSpPr>
      <p:grpSpPr>
        <a:xfrm>
          <a:off x="0" y="0"/>
          <a:ext cx="0" cy="0"/>
          <a:chOff x="0" y="0"/>
          <a:chExt cx="0" cy="0"/>
        </a:xfrm>
      </p:grpSpPr>
      <p:sp>
        <p:nvSpPr>
          <p:cNvPr id="929" name="Google Shape;929;p79"/>
          <p:cNvSpPr txBox="1"/>
          <p:nvPr>
            <p:ph idx="12" type="sldNum"/>
          </p:nvPr>
        </p:nvSpPr>
        <p:spPr>
          <a:xfrm>
            <a:off x="8472458" y="6217622"/>
            <a:ext cx="548700" cy="5247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SzPts val="1000"/>
              <a:buNone/>
            </a:pPr>
            <a:fld id="{00000000-1234-1234-1234-123412341234}" type="slidenum">
              <a:rPr lang="en"/>
              <a:t>‹#›</a:t>
            </a:fld>
            <a:endParaRPr/>
          </a:p>
        </p:txBody>
      </p:sp>
      <p:pic>
        <p:nvPicPr>
          <p:cNvPr id="930" name="Google Shape;930;p79"/>
          <p:cNvPicPr preferRelativeResize="0"/>
          <p:nvPr/>
        </p:nvPicPr>
        <p:blipFill rotWithShape="1">
          <a:blip r:embed="rId3">
            <a:alphaModFix/>
          </a:blip>
          <a:srcRect b="0" l="0" r="0" t="0"/>
          <a:stretch/>
        </p:blipFill>
        <p:spPr>
          <a:xfrm>
            <a:off x="152400" y="554963"/>
            <a:ext cx="8530373" cy="5748074"/>
          </a:xfrm>
          <a:prstGeom prst="rect">
            <a:avLst/>
          </a:prstGeom>
          <a:noFill/>
          <a:ln>
            <a:noFill/>
          </a:ln>
        </p:spPr>
      </p:pic>
      <p:sp>
        <p:nvSpPr>
          <p:cNvPr id="931" name="Google Shape;931;p79"/>
          <p:cNvSpPr txBox="1"/>
          <p:nvPr/>
        </p:nvSpPr>
        <p:spPr>
          <a:xfrm>
            <a:off x="6944550" y="394475"/>
            <a:ext cx="1527900" cy="962400"/>
          </a:xfrm>
          <a:prstGeom prst="rect">
            <a:avLst/>
          </a:prstGeom>
          <a:solidFill>
            <a:srgbClr val="FFFF00"/>
          </a:solidFill>
          <a:ln cap="flat" cmpd="sng" w="19050">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1" i="0" lang="en" sz="1800" u="none" cap="none" strike="noStrike">
                <a:solidFill>
                  <a:srgbClr val="000000"/>
                </a:solidFill>
                <a:latin typeface="Arial"/>
                <a:ea typeface="Arial"/>
                <a:cs typeface="Arial"/>
                <a:sym typeface="Arial"/>
              </a:rPr>
              <a:t>Page 30 of Student Notebook</a:t>
            </a:r>
            <a:endParaRPr b="1" i="0" sz="1800" u="none" cap="none" strike="noStrike">
              <a:solidFill>
                <a:srgbClr val="000000"/>
              </a:solidFill>
              <a:latin typeface="Arial"/>
              <a:ea typeface="Arial"/>
              <a:cs typeface="Arial"/>
              <a:sym typeface="Arial"/>
            </a:endParaRPr>
          </a:p>
        </p:txBody>
      </p:sp>
      <p:sp>
        <p:nvSpPr>
          <p:cNvPr id="932" name="Google Shape;932;p79"/>
          <p:cNvSpPr txBox="1"/>
          <p:nvPr/>
        </p:nvSpPr>
        <p:spPr>
          <a:xfrm>
            <a:off x="180371" y="6479972"/>
            <a:ext cx="8783400" cy="10569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 sz="800" u="none" cap="none" strike="noStrike">
                <a:solidFill>
                  <a:srgbClr val="000000"/>
                </a:solidFill>
                <a:latin typeface="Arial"/>
                <a:ea typeface="Arial"/>
                <a:cs typeface="Arial"/>
                <a:sym typeface="Arial"/>
              </a:rPr>
              <a:t>© SRI International, Digital Promise,  University of Virginia, and  </a:t>
            </a:r>
            <a:r>
              <a:rPr lang="en" sz="800">
                <a:solidFill>
                  <a:schemeClr val="dk1"/>
                </a:solidFill>
              </a:rPr>
              <a:t>Vanderbilt University  </a:t>
            </a:r>
            <a:r>
              <a:rPr b="0" i="0" lang="en" sz="800" u="none" cap="none" strike="noStrike">
                <a:solidFill>
                  <a:srgbClr val="000000"/>
                </a:solidFill>
                <a:latin typeface="Arial"/>
                <a:ea typeface="Arial"/>
                <a:cs typeface="Arial"/>
                <a:sym typeface="Arial"/>
              </a:rPr>
              <a:t>2022. This work is licensed under CC BY-NC-SA 4.0 license. </a:t>
            </a:r>
            <a:endParaRPr/>
          </a:p>
          <a:p>
            <a:pPr indent="0" lvl="0" marL="0" marR="0" rtl="0" algn="l">
              <a:lnSpc>
                <a:spcPct val="100000"/>
              </a:lnSpc>
              <a:spcBef>
                <a:spcPts val="0"/>
              </a:spcBef>
              <a:spcAft>
                <a:spcPts val="0"/>
              </a:spcAft>
              <a:buNone/>
            </a:pPr>
            <a:r>
              <a:rPr b="0" i="0" lang="en" sz="800" u="none" cap="none" strike="noStrike">
                <a:solidFill>
                  <a:srgbClr val="000000"/>
                </a:solidFill>
                <a:latin typeface="Arial"/>
                <a:ea typeface="Arial"/>
                <a:cs typeface="Arial"/>
                <a:sym typeface="Arial"/>
              </a:rPr>
              <a:t>To view a copy of this license, visit </a:t>
            </a:r>
            <a:r>
              <a:rPr b="0" i="0" lang="en" sz="800" u="sng" cap="none" strike="noStrike">
                <a:solidFill>
                  <a:schemeClr val="hlink"/>
                </a:solidFill>
                <a:latin typeface="Arial"/>
                <a:ea typeface="Arial"/>
                <a:cs typeface="Arial"/>
                <a:sym typeface="Arial"/>
                <a:hlinkClick r:id="rId4"/>
              </a:rPr>
              <a:t>https://creativecommons.org/licenses/by-nc-sa/4.0/</a:t>
            </a:r>
            <a:r>
              <a:rPr b="0" i="0" lang="en" sz="800" u="none" cap="none" strike="noStrike">
                <a:solidFill>
                  <a:srgbClr val="000000"/>
                </a:solidFill>
                <a:latin typeface="Arial"/>
                <a:ea typeface="Arial"/>
                <a:cs typeface="Arial"/>
                <a:sym typeface="Arial"/>
              </a:rPr>
              <a:t> </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2" name="Shape 282"/>
        <p:cNvGrpSpPr/>
        <p:nvPr/>
      </p:nvGrpSpPr>
      <p:grpSpPr>
        <a:xfrm>
          <a:off x="0" y="0"/>
          <a:ext cx="0" cy="0"/>
          <a:chOff x="0" y="0"/>
          <a:chExt cx="0" cy="0"/>
        </a:xfrm>
      </p:grpSpPr>
      <p:sp>
        <p:nvSpPr>
          <p:cNvPr id="283" name="Google Shape;283;p8"/>
          <p:cNvSpPr txBox="1"/>
          <p:nvPr>
            <p:ph type="title"/>
          </p:nvPr>
        </p:nvSpPr>
        <p:spPr>
          <a:xfrm>
            <a:off x="311700" y="593367"/>
            <a:ext cx="8520600" cy="7635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b="1" lang="en" sz="3600"/>
              <a:t>What problem are we trying to solve?</a:t>
            </a:r>
            <a:endParaRPr b="1" sz="3600"/>
          </a:p>
        </p:txBody>
      </p:sp>
      <p:sp>
        <p:nvSpPr>
          <p:cNvPr id="284" name="Google Shape;284;p8"/>
          <p:cNvSpPr txBox="1"/>
          <p:nvPr>
            <p:ph idx="1" type="body"/>
          </p:nvPr>
        </p:nvSpPr>
        <p:spPr>
          <a:xfrm>
            <a:off x="311700" y="1536633"/>
            <a:ext cx="8520600" cy="45552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800"/>
              <a:buNone/>
            </a:pPr>
            <a:r>
              <a:rPr lang="en" sz="2400" u="sng">
                <a:solidFill>
                  <a:schemeClr val="hlink"/>
                </a:solidFill>
                <a:hlinkClick r:id="rId3"/>
              </a:rPr>
              <a:t>Video from Ms. Green</a:t>
            </a:r>
            <a:endParaRPr sz="2400">
              <a:solidFill>
                <a:srgbClr val="000000"/>
              </a:solidFill>
            </a:endParaRPr>
          </a:p>
          <a:p>
            <a:pPr indent="0" lvl="0" marL="0" rtl="0" algn="l">
              <a:lnSpc>
                <a:spcPct val="115000"/>
              </a:lnSpc>
              <a:spcBef>
                <a:spcPts val="1600"/>
              </a:spcBef>
              <a:spcAft>
                <a:spcPts val="0"/>
              </a:spcAft>
              <a:buSzPts val="1800"/>
              <a:buNone/>
            </a:pPr>
            <a:r>
              <a:rPr lang="en" sz="2400" u="sng">
                <a:solidFill>
                  <a:schemeClr val="hlink"/>
                </a:solidFill>
                <a:hlinkClick r:id="rId4"/>
              </a:rPr>
              <a:t>Video of Walker Elementary School</a:t>
            </a:r>
            <a:endParaRPr sz="2400">
              <a:solidFill>
                <a:srgbClr val="000000"/>
              </a:solidFill>
            </a:endParaRPr>
          </a:p>
          <a:p>
            <a:pPr indent="0" lvl="0" marL="0" rtl="0" algn="l">
              <a:lnSpc>
                <a:spcPct val="115000"/>
              </a:lnSpc>
              <a:spcBef>
                <a:spcPts val="1600"/>
              </a:spcBef>
              <a:spcAft>
                <a:spcPts val="0"/>
              </a:spcAft>
              <a:buSzPts val="1800"/>
              <a:buNone/>
            </a:pPr>
            <a:r>
              <a:t/>
            </a:r>
            <a:endParaRPr sz="2400">
              <a:solidFill>
                <a:srgbClr val="000000"/>
              </a:solidFill>
            </a:endParaRPr>
          </a:p>
          <a:p>
            <a:pPr indent="0" lvl="0" marL="0" rtl="0" algn="l">
              <a:lnSpc>
                <a:spcPct val="115000"/>
              </a:lnSpc>
              <a:spcBef>
                <a:spcPts val="1600"/>
              </a:spcBef>
              <a:spcAft>
                <a:spcPts val="0"/>
              </a:spcAft>
              <a:buSzPts val="1800"/>
              <a:buNone/>
            </a:pPr>
            <a:r>
              <a:t/>
            </a:r>
            <a:endParaRPr sz="2400">
              <a:solidFill>
                <a:srgbClr val="000000"/>
              </a:solidFill>
            </a:endParaRPr>
          </a:p>
          <a:p>
            <a:pPr indent="0" lvl="0" marL="0" rtl="0" algn="l">
              <a:lnSpc>
                <a:spcPct val="115000"/>
              </a:lnSpc>
              <a:spcBef>
                <a:spcPts val="1600"/>
              </a:spcBef>
              <a:spcAft>
                <a:spcPts val="1600"/>
              </a:spcAft>
              <a:buSzPts val="1800"/>
              <a:buNone/>
            </a:pPr>
            <a:r>
              <a:t/>
            </a:r>
            <a:endParaRPr sz="3600">
              <a:solidFill>
                <a:srgbClr val="000000"/>
              </a:solidFill>
            </a:endParaRPr>
          </a:p>
        </p:txBody>
      </p:sp>
      <p:pic>
        <p:nvPicPr>
          <p:cNvPr id="285" name="Google Shape;285;p8"/>
          <p:cNvPicPr preferRelativeResize="0"/>
          <p:nvPr/>
        </p:nvPicPr>
        <p:blipFill rotWithShape="1">
          <a:blip r:embed="rId5">
            <a:alphaModFix/>
          </a:blip>
          <a:srcRect b="0" l="0" r="0" t="0"/>
          <a:stretch/>
        </p:blipFill>
        <p:spPr>
          <a:xfrm>
            <a:off x="470925" y="3013045"/>
            <a:ext cx="428750" cy="428750"/>
          </a:xfrm>
          <a:prstGeom prst="rect">
            <a:avLst/>
          </a:prstGeom>
          <a:noFill/>
          <a:ln>
            <a:noFill/>
          </a:ln>
        </p:spPr>
      </p:pic>
      <p:sp>
        <p:nvSpPr>
          <p:cNvPr id="286" name="Google Shape;286;p8"/>
          <p:cNvSpPr txBox="1"/>
          <p:nvPr/>
        </p:nvSpPr>
        <p:spPr>
          <a:xfrm>
            <a:off x="1042425" y="3091825"/>
            <a:ext cx="7789800" cy="3000000"/>
          </a:xfrm>
          <a:prstGeom prst="rect">
            <a:avLst/>
          </a:prstGeom>
          <a:noFill/>
          <a:ln>
            <a:noFill/>
          </a:ln>
        </p:spPr>
        <p:txBody>
          <a:bodyPr anchorCtr="0" anchor="ctr" bIns="91425" lIns="91425" spcFirstLastPara="1" rIns="91425" wrap="square" tIns="91425">
            <a:noAutofit/>
          </a:bodyPr>
          <a:lstStyle/>
          <a:p>
            <a:pPr indent="0" lvl="0" marL="0" marR="0" rtl="0" algn="l">
              <a:lnSpc>
                <a:spcPct val="115000"/>
              </a:lnSpc>
              <a:spcBef>
                <a:spcPts val="0"/>
              </a:spcBef>
              <a:spcAft>
                <a:spcPts val="0"/>
              </a:spcAft>
              <a:buClr>
                <a:srgbClr val="000000"/>
              </a:buClr>
              <a:buSzPts val="2400"/>
              <a:buFont typeface="Arial"/>
              <a:buNone/>
            </a:pPr>
            <a:r>
              <a:rPr b="0" i="0" lang="en" sz="2400" u="none" cap="none" strike="noStrike">
                <a:solidFill>
                  <a:srgbClr val="000000"/>
                </a:solidFill>
                <a:latin typeface="Arial"/>
                <a:ea typeface="Arial"/>
                <a:cs typeface="Arial"/>
                <a:sym typeface="Arial"/>
              </a:rPr>
              <a:t>1.1. What problems are there at Walker Upper Elementary School? </a:t>
            </a:r>
            <a:endParaRPr b="0" i="0" sz="2400" u="none" cap="none" strike="noStrike">
              <a:solidFill>
                <a:srgbClr val="000000"/>
              </a:solidFill>
              <a:latin typeface="Arial"/>
              <a:ea typeface="Arial"/>
              <a:cs typeface="Arial"/>
              <a:sym typeface="Arial"/>
            </a:endParaRPr>
          </a:p>
          <a:p>
            <a:pPr indent="0" lvl="0" marL="0" marR="0" rtl="0" algn="l">
              <a:lnSpc>
                <a:spcPct val="115000"/>
              </a:lnSpc>
              <a:spcBef>
                <a:spcPts val="500"/>
              </a:spcBef>
              <a:spcAft>
                <a:spcPts val="0"/>
              </a:spcAft>
              <a:buClr>
                <a:srgbClr val="000000"/>
              </a:buClr>
              <a:buSzPts val="900"/>
              <a:buFont typeface="Arial"/>
              <a:buNone/>
            </a:pPr>
            <a:r>
              <a:t/>
            </a:r>
            <a:endParaRPr b="0" i="0" sz="900" u="none" cap="none" strike="noStrike">
              <a:solidFill>
                <a:srgbClr val="000000"/>
              </a:solidFill>
              <a:latin typeface="Arial"/>
              <a:ea typeface="Arial"/>
              <a:cs typeface="Arial"/>
              <a:sym typeface="Arial"/>
            </a:endParaRPr>
          </a:p>
          <a:p>
            <a:pPr indent="0" lvl="0" marL="0" marR="0" rtl="0" algn="l">
              <a:lnSpc>
                <a:spcPct val="115000"/>
              </a:lnSpc>
              <a:spcBef>
                <a:spcPts val="500"/>
              </a:spcBef>
              <a:spcAft>
                <a:spcPts val="0"/>
              </a:spcAft>
              <a:buClr>
                <a:srgbClr val="000000"/>
              </a:buClr>
              <a:buSzPts val="2400"/>
              <a:buFont typeface="Arial"/>
              <a:buNone/>
            </a:pPr>
            <a:r>
              <a:rPr b="0" i="0" lang="en" sz="2400" u="none" cap="none" strike="noStrike">
                <a:solidFill>
                  <a:srgbClr val="000000"/>
                </a:solidFill>
                <a:latin typeface="Arial"/>
                <a:ea typeface="Arial"/>
                <a:cs typeface="Arial"/>
                <a:sym typeface="Arial"/>
              </a:rPr>
              <a:t>1.2. </a:t>
            </a:r>
            <a:r>
              <a:rPr b="0" i="0" lang="en" sz="2400" u="none" cap="none" strike="noStrike">
                <a:solidFill>
                  <a:schemeClr val="dk1"/>
                </a:solidFill>
                <a:latin typeface="Arial"/>
                <a:ea typeface="Arial"/>
                <a:cs typeface="Arial"/>
                <a:sym typeface="Arial"/>
              </a:rPr>
              <a:t>How do you think Walker’s problems affect the students and teachers?</a:t>
            </a:r>
            <a:endParaRPr b="0" i="0" sz="2400" u="none" cap="none" strike="noStrike">
              <a:solidFill>
                <a:schemeClr val="dk1"/>
              </a:solidFill>
              <a:latin typeface="Arial"/>
              <a:ea typeface="Arial"/>
              <a:cs typeface="Arial"/>
              <a:sym typeface="Arial"/>
            </a:endParaRPr>
          </a:p>
          <a:p>
            <a:pPr indent="0" lvl="0" marL="0" marR="0" rtl="0" algn="l">
              <a:lnSpc>
                <a:spcPct val="115000"/>
              </a:lnSpc>
              <a:spcBef>
                <a:spcPts val="500"/>
              </a:spcBef>
              <a:spcAft>
                <a:spcPts val="0"/>
              </a:spcAft>
              <a:buClr>
                <a:srgbClr val="000000"/>
              </a:buClr>
              <a:buSzPts val="900"/>
              <a:buFont typeface="Arial"/>
              <a:buNone/>
            </a:pPr>
            <a:r>
              <a:t/>
            </a:r>
            <a:endParaRPr b="0" i="0" sz="900" u="none" cap="none" strike="noStrike">
              <a:solidFill>
                <a:srgbClr val="000000"/>
              </a:solidFill>
              <a:latin typeface="Arial"/>
              <a:ea typeface="Arial"/>
              <a:cs typeface="Arial"/>
              <a:sym typeface="Arial"/>
            </a:endParaRPr>
          </a:p>
          <a:p>
            <a:pPr indent="0" lvl="0" marL="0" marR="0" rtl="0" algn="l">
              <a:lnSpc>
                <a:spcPct val="115000"/>
              </a:lnSpc>
              <a:spcBef>
                <a:spcPts val="500"/>
              </a:spcBef>
              <a:spcAft>
                <a:spcPts val="500"/>
              </a:spcAft>
              <a:buClr>
                <a:srgbClr val="000000"/>
              </a:buClr>
              <a:buSzPts val="2400"/>
              <a:buFont typeface="Arial"/>
              <a:buNone/>
            </a:pPr>
            <a:r>
              <a:rPr b="0" i="0" lang="en" sz="2400" u="none" cap="none" strike="noStrike">
                <a:solidFill>
                  <a:srgbClr val="000000"/>
                </a:solidFill>
                <a:latin typeface="Arial"/>
                <a:ea typeface="Arial"/>
                <a:cs typeface="Arial"/>
                <a:sym typeface="Arial"/>
              </a:rPr>
              <a:t>1.3. How do Walker’s problems impact the environment?</a:t>
            </a:r>
            <a:endParaRPr b="0" i="0" sz="2400" u="none" cap="none" strike="noStrike">
              <a:solidFill>
                <a:srgbClr val="000000"/>
              </a:solidFill>
              <a:latin typeface="Arial"/>
              <a:ea typeface="Arial"/>
              <a:cs typeface="Arial"/>
              <a:sym typeface="Arial"/>
            </a:endParaRPr>
          </a:p>
        </p:txBody>
      </p:sp>
      <p:sp>
        <p:nvSpPr>
          <p:cNvPr id="287" name="Google Shape;287;p8"/>
          <p:cNvSpPr txBox="1"/>
          <p:nvPr>
            <p:ph idx="12" type="sldNum"/>
          </p:nvPr>
        </p:nvSpPr>
        <p:spPr>
          <a:xfrm>
            <a:off x="8472458" y="6217622"/>
            <a:ext cx="548700" cy="5247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SzPts val="1000"/>
              <a:buNone/>
            </a:pPr>
            <a:fld id="{00000000-1234-1234-1234-123412341234}" type="slidenum">
              <a:rPr lang="en"/>
              <a:t>‹#›</a:t>
            </a:fld>
            <a:endParaRPr/>
          </a:p>
        </p:txBody>
      </p:sp>
      <p:sp>
        <p:nvSpPr>
          <p:cNvPr id="288" name="Google Shape;288;p8"/>
          <p:cNvSpPr txBox="1"/>
          <p:nvPr/>
        </p:nvSpPr>
        <p:spPr>
          <a:xfrm>
            <a:off x="7127675" y="1881850"/>
            <a:ext cx="1527900" cy="962400"/>
          </a:xfrm>
          <a:prstGeom prst="rect">
            <a:avLst/>
          </a:prstGeom>
          <a:solidFill>
            <a:srgbClr val="FFFF00"/>
          </a:solidFill>
          <a:ln cap="flat" cmpd="sng" w="19050">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1" i="0" lang="en" sz="1800" u="none" cap="none" strike="noStrike">
                <a:solidFill>
                  <a:srgbClr val="000000"/>
                </a:solidFill>
                <a:latin typeface="Arial"/>
                <a:ea typeface="Arial"/>
                <a:cs typeface="Arial"/>
                <a:sym typeface="Arial"/>
              </a:rPr>
              <a:t>Page 3 of Student Notebook</a:t>
            </a:r>
            <a:endParaRPr b="1" i="0" sz="1800" u="none" cap="none" strike="noStrike">
              <a:solidFill>
                <a:srgbClr val="000000"/>
              </a:solidFill>
              <a:latin typeface="Arial"/>
              <a:ea typeface="Arial"/>
              <a:cs typeface="Arial"/>
              <a:sym typeface="Arial"/>
            </a:endParaRPr>
          </a:p>
        </p:txBody>
      </p:sp>
      <p:sp>
        <p:nvSpPr>
          <p:cNvPr id="289" name="Google Shape;289;p8"/>
          <p:cNvSpPr txBox="1"/>
          <p:nvPr/>
        </p:nvSpPr>
        <p:spPr>
          <a:xfrm>
            <a:off x="180371" y="6479972"/>
            <a:ext cx="8783400" cy="10569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 sz="800" u="none" cap="none" strike="noStrike">
                <a:solidFill>
                  <a:srgbClr val="000000"/>
                </a:solidFill>
                <a:latin typeface="Arial"/>
                <a:ea typeface="Arial"/>
                <a:cs typeface="Arial"/>
                <a:sym typeface="Arial"/>
              </a:rPr>
              <a:t>© SRI International, Digital Promise,  University of Virginia, and  </a:t>
            </a:r>
            <a:r>
              <a:rPr lang="en" sz="800">
                <a:solidFill>
                  <a:schemeClr val="dk1"/>
                </a:solidFill>
              </a:rPr>
              <a:t>Vanderbilt University  </a:t>
            </a:r>
            <a:r>
              <a:rPr b="0" i="0" lang="en" sz="800" u="none" cap="none" strike="noStrike">
                <a:solidFill>
                  <a:srgbClr val="000000"/>
                </a:solidFill>
                <a:latin typeface="Arial"/>
                <a:ea typeface="Arial"/>
                <a:cs typeface="Arial"/>
                <a:sym typeface="Arial"/>
              </a:rPr>
              <a:t>2022. This work is licensed under CC BY-NC-SA 4.0 license. </a:t>
            </a:r>
            <a:endParaRPr/>
          </a:p>
          <a:p>
            <a:pPr indent="0" lvl="0" marL="0" marR="0" rtl="0" algn="l">
              <a:lnSpc>
                <a:spcPct val="100000"/>
              </a:lnSpc>
              <a:spcBef>
                <a:spcPts val="0"/>
              </a:spcBef>
              <a:spcAft>
                <a:spcPts val="0"/>
              </a:spcAft>
              <a:buNone/>
            </a:pPr>
            <a:r>
              <a:rPr b="0" i="0" lang="en" sz="800" u="none" cap="none" strike="noStrike">
                <a:solidFill>
                  <a:srgbClr val="000000"/>
                </a:solidFill>
                <a:latin typeface="Arial"/>
                <a:ea typeface="Arial"/>
                <a:cs typeface="Arial"/>
                <a:sym typeface="Arial"/>
              </a:rPr>
              <a:t>To view a copy of this license, visit </a:t>
            </a:r>
            <a:r>
              <a:rPr b="0" i="0" lang="en" sz="800" u="sng" cap="none" strike="noStrike">
                <a:solidFill>
                  <a:schemeClr val="hlink"/>
                </a:solidFill>
                <a:latin typeface="Arial"/>
                <a:ea typeface="Arial"/>
                <a:cs typeface="Arial"/>
                <a:sym typeface="Arial"/>
                <a:hlinkClick r:id="rId6"/>
              </a:rPr>
              <a:t>https://creativecommons.org/licenses/by-nc-sa/4.0/</a:t>
            </a:r>
            <a:r>
              <a:rPr b="0" i="0" lang="en" sz="800" u="none" cap="none" strike="noStrike">
                <a:solidFill>
                  <a:srgbClr val="000000"/>
                </a:solidFill>
                <a:latin typeface="Arial"/>
                <a:ea typeface="Arial"/>
                <a:cs typeface="Arial"/>
                <a:sym typeface="Arial"/>
              </a:rPr>
              <a:t> </a:t>
            </a:r>
            <a:endParaRPr/>
          </a:p>
        </p:txBody>
      </p:sp>
    </p:spTree>
  </p:cSld>
  <p:clrMapOvr>
    <a:masterClrMapping/>
  </p:clrMapOvr>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6" name="Shape 936"/>
        <p:cNvGrpSpPr/>
        <p:nvPr/>
      </p:nvGrpSpPr>
      <p:grpSpPr>
        <a:xfrm>
          <a:off x="0" y="0"/>
          <a:ext cx="0" cy="0"/>
          <a:chOff x="0" y="0"/>
          <a:chExt cx="0" cy="0"/>
        </a:xfrm>
      </p:grpSpPr>
      <p:sp>
        <p:nvSpPr>
          <p:cNvPr id="937" name="Google Shape;937;p80"/>
          <p:cNvSpPr txBox="1"/>
          <p:nvPr>
            <p:ph type="title"/>
          </p:nvPr>
        </p:nvSpPr>
        <p:spPr>
          <a:xfrm>
            <a:off x="311700" y="593367"/>
            <a:ext cx="8520600" cy="7635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b="1" lang="en"/>
              <a:t>8.4 Test your model</a:t>
            </a:r>
            <a:endParaRPr b="1"/>
          </a:p>
        </p:txBody>
      </p:sp>
      <p:sp>
        <p:nvSpPr>
          <p:cNvPr id="938" name="Google Shape;938;p80"/>
          <p:cNvSpPr txBox="1"/>
          <p:nvPr>
            <p:ph idx="12" type="sldNum"/>
          </p:nvPr>
        </p:nvSpPr>
        <p:spPr>
          <a:xfrm>
            <a:off x="8472458" y="6217622"/>
            <a:ext cx="548700" cy="5247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SzPts val="1000"/>
              <a:buNone/>
            </a:pPr>
            <a:fld id="{00000000-1234-1234-1234-123412341234}" type="slidenum">
              <a:rPr lang="en"/>
              <a:t>‹#›</a:t>
            </a:fld>
            <a:endParaRPr/>
          </a:p>
        </p:txBody>
      </p:sp>
      <p:pic>
        <p:nvPicPr>
          <p:cNvPr id="939" name="Google Shape;939;p80"/>
          <p:cNvPicPr preferRelativeResize="0"/>
          <p:nvPr/>
        </p:nvPicPr>
        <p:blipFill rotWithShape="1">
          <a:blip r:embed="rId3">
            <a:alphaModFix/>
          </a:blip>
          <a:srcRect b="0" l="0" r="0" t="0"/>
          <a:stretch/>
        </p:blipFill>
        <p:spPr>
          <a:xfrm>
            <a:off x="311700" y="3223725"/>
            <a:ext cx="6908601" cy="3418035"/>
          </a:xfrm>
          <a:prstGeom prst="rect">
            <a:avLst/>
          </a:prstGeom>
          <a:noFill/>
          <a:ln>
            <a:noFill/>
          </a:ln>
        </p:spPr>
      </p:pic>
      <p:pic>
        <p:nvPicPr>
          <p:cNvPr id="940" name="Google Shape;940;p80"/>
          <p:cNvPicPr preferRelativeResize="0"/>
          <p:nvPr/>
        </p:nvPicPr>
        <p:blipFill rotWithShape="1">
          <a:blip r:embed="rId4">
            <a:alphaModFix/>
          </a:blip>
          <a:srcRect b="1446" l="0" r="0" t="9822"/>
          <a:stretch/>
        </p:blipFill>
        <p:spPr>
          <a:xfrm>
            <a:off x="6146250" y="278925"/>
            <a:ext cx="2686050" cy="2019300"/>
          </a:xfrm>
          <a:prstGeom prst="rect">
            <a:avLst/>
          </a:prstGeom>
          <a:noFill/>
          <a:ln>
            <a:noFill/>
          </a:ln>
        </p:spPr>
      </p:pic>
      <p:sp>
        <p:nvSpPr>
          <p:cNvPr id="941" name="Google Shape;941;p80"/>
          <p:cNvSpPr/>
          <p:nvPr/>
        </p:nvSpPr>
        <p:spPr>
          <a:xfrm>
            <a:off x="7220300" y="1863300"/>
            <a:ext cx="618900" cy="763500"/>
          </a:xfrm>
          <a:prstGeom prst="ellipse">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42" name="Google Shape;942;p80"/>
          <p:cNvSpPr/>
          <p:nvPr/>
        </p:nvSpPr>
        <p:spPr>
          <a:xfrm rot="-8100000">
            <a:off x="7617671" y="2587403"/>
            <a:ext cx="784040" cy="524815"/>
          </a:xfrm>
          <a:prstGeom prst="rightArrow">
            <a:avLst>
              <a:gd fmla="val 50000" name="adj1"/>
              <a:gd fmla="val 50000" name="adj2"/>
            </a:avLst>
          </a:prstGeom>
          <a:solidFill>
            <a:srgbClr val="FF0000"/>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43" name="Google Shape;943;p80"/>
          <p:cNvSpPr txBox="1"/>
          <p:nvPr/>
        </p:nvSpPr>
        <p:spPr>
          <a:xfrm>
            <a:off x="491700" y="1449250"/>
            <a:ext cx="5098200" cy="1397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400"/>
              <a:buFont typeface="Arial"/>
              <a:buNone/>
            </a:pPr>
            <a:r>
              <a:rPr b="0" i="0" lang="en" sz="2400" u="none" cap="none" strike="noStrike">
                <a:solidFill>
                  <a:schemeClr val="dk1"/>
                </a:solidFill>
                <a:latin typeface="Arial"/>
                <a:ea typeface="Arial"/>
                <a:cs typeface="Arial"/>
                <a:sym typeface="Arial"/>
              </a:rPr>
              <a:t>Does the amount of rainfall equal the amount of water absorbed plus the amount of water runoff?</a:t>
            </a:r>
            <a:endParaRPr b="0" i="0" sz="2400" u="none" cap="none" strike="noStrike">
              <a:solidFill>
                <a:srgbClr val="000000"/>
              </a:solidFill>
              <a:latin typeface="Arial"/>
              <a:ea typeface="Arial"/>
              <a:cs typeface="Arial"/>
              <a:sym typeface="Arial"/>
            </a:endParaRPr>
          </a:p>
        </p:txBody>
      </p:sp>
      <p:sp>
        <p:nvSpPr>
          <p:cNvPr id="944" name="Google Shape;944;p80"/>
          <p:cNvSpPr txBox="1"/>
          <p:nvPr/>
        </p:nvSpPr>
        <p:spPr>
          <a:xfrm>
            <a:off x="7997700" y="3223725"/>
            <a:ext cx="1146300" cy="1682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Make sure you have wood chips selected</a:t>
            </a:r>
            <a:endParaRPr b="0" i="0" sz="1400" u="none" cap="none" strike="noStrike">
              <a:solidFill>
                <a:srgbClr val="000000"/>
              </a:solidFill>
              <a:latin typeface="Arial"/>
              <a:ea typeface="Arial"/>
              <a:cs typeface="Arial"/>
              <a:sym typeface="Arial"/>
            </a:endParaRPr>
          </a:p>
        </p:txBody>
      </p:sp>
      <p:sp>
        <p:nvSpPr>
          <p:cNvPr id="945" name="Google Shape;945;p80"/>
          <p:cNvSpPr txBox="1"/>
          <p:nvPr/>
        </p:nvSpPr>
        <p:spPr>
          <a:xfrm>
            <a:off x="4215250" y="394475"/>
            <a:ext cx="1527900" cy="962400"/>
          </a:xfrm>
          <a:prstGeom prst="rect">
            <a:avLst/>
          </a:prstGeom>
          <a:solidFill>
            <a:srgbClr val="FFFF00"/>
          </a:solidFill>
          <a:ln cap="flat" cmpd="sng" w="19050">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1" i="0" lang="en" sz="1800" u="none" cap="none" strike="noStrike">
                <a:solidFill>
                  <a:srgbClr val="000000"/>
                </a:solidFill>
                <a:latin typeface="Arial"/>
                <a:ea typeface="Arial"/>
                <a:cs typeface="Arial"/>
                <a:sym typeface="Arial"/>
              </a:rPr>
              <a:t>Page 31 of Student Notebook</a:t>
            </a:r>
            <a:endParaRPr b="1" i="0" sz="1800" u="none" cap="none" strike="noStrike">
              <a:solidFill>
                <a:srgbClr val="000000"/>
              </a:solidFill>
              <a:latin typeface="Arial"/>
              <a:ea typeface="Arial"/>
              <a:cs typeface="Arial"/>
              <a:sym typeface="Arial"/>
            </a:endParaRPr>
          </a:p>
        </p:txBody>
      </p:sp>
      <p:sp>
        <p:nvSpPr>
          <p:cNvPr id="946" name="Google Shape;946;p80"/>
          <p:cNvSpPr txBox="1"/>
          <p:nvPr/>
        </p:nvSpPr>
        <p:spPr>
          <a:xfrm>
            <a:off x="180371" y="6479972"/>
            <a:ext cx="8783400" cy="10569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 sz="800" u="none" cap="none" strike="noStrike">
                <a:solidFill>
                  <a:srgbClr val="000000"/>
                </a:solidFill>
                <a:latin typeface="Arial"/>
                <a:ea typeface="Arial"/>
                <a:cs typeface="Arial"/>
                <a:sym typeface="Arial"/>
              </a:rPr>
              <a:t>© SRI International, Digital Promise,  University of Virginia, and  </a:t>
            </a:r>
            <a:r>
              <a:rPr lang="en" sz="800">
                <a:solidFill>
                  <a:schemeClr val="dk1"/>
                </a:solidFill>
              </a:rPr>
              <a:t>Vanderbilt University  </a:t>
            </a:r>
            <a:r>
              <a:rPr b="0" i="0" lang="en" sz="800" u="none" cap="none" strike="noStrike">
                <a:solidFill>
                  <a:srgbClr val="000000"/>
                </a:solidFill>
                <a:latin typeface="Arial"/>
                <a:ea typeface="Arial"/>
                <a:cs typeface="Arial"/>
                <a:sym typeface="Arial"/>
              </a:rPr>
              <a:t>2022. This work is licensed under CC BY-NC-SA 4.0 license. </a:t>
            </a:r>
            <a:endParaRPr/>
          </a:p>
          <a:p>
            <a:pPr indent="0" lvl="0" marL="0" marR="0" rtl="0" algn="l">
              <a:lnSpc>
                <a:spcPct val="100000"/>
              </a:lnSpc>
              <a:spcBef>
                <a:spcPts val="0"/>
              </a:spcBef>
              <a:spcAft>
                <a:spcPts val="0"/>
              </a:spcAft>
              <a:buNone/>
            </a:pPr>
            <a:r>
              <a:rPr b="0" i="0" lang="en" sz="800" u="none" cap="none" strike="noStrike">
                <a:solidFill>
                  <a:srgbClr val="000000"/>
                </a:solidFill>
                <a:latin typeface="Arial"/>
                <a:ea typeface="Arial"/>
                <a:cs typeface="Arial"/>
                <a:sym typeface="Arial"/>
              </a:rPr>
              <a:t>To view a copy of this license, visit </a:t>
            </a:r>
            <a:r>
              <a:rPr b="0" i="0" lang="en" sz="800" u="sng" cap="none" strike="noStrike">
                <a:solidFill>
                  <a:schemeClr val="hlink"/>
                </a:solidFill>
                <a:latin typeface="Arial"/>
                <a:ea typeface="Arial"/>
                <a:cs typeface="Arial"/>
                <a:sym typeface="Arial"/>
                <a:hlinkClick r:id="rId5"/>
              </a:rPr>
              <a:t>https://creativecommons.org/licenses/by-nc-sa/4.0/</a:t>
            </a:r>
            <a:r>
              <a:rPr b="0" i="0" lang="en" sz="800" u="none" cap="none" strike="noStrike">
                <a:solidFill>
                  <a:srgbClr val="000000"/>
                </a:solidFill>
                <a:latin typeface="Arial"/>
                <a:ea typeface="Arial"/>
                <a:cs typeface="Arial"/>
                <a:sym typeface="Arial"/>
              </a:rPr>
              <a:t> </a:t>
            </a:r>
            <a:endParaRPr/>
          </a:p>
        </p:txBody>
      </p:sp>
    </p:spTree>
  </p:cSld>
  <p:clrMapOvr>
    <a:masterClrMapping/>
  </p:clrMapOvr>
</p:sld>
</file>

<file path=ppt/slides/slide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0" name="Shape 950"/>
        <p:cNvGrpSpPr/>
        <p:nvPr/>
      </p:nvGrpSpPr>
      <p:grpSpPr>
        <a:xfrm>
          <a:off x="0" y="0"/>
          <a:ext cx="0" cy="0"/>
          <a:chOff x="0" y="0"/>
          <a:chExt cx="0" cy="0"/>
        </a:xfrm>
      </p:grpSpPr>
      <p:sp>
        <p:nvSpPr>
          <p:cNvPr id="951" name="Google Shape;951;p81"/>
          <p:cNvSpPr txBox="1"/>
          <p:nvPr>
            <p:ph idx="12" type="sldNum"/>
          </p:nvPr>
        </p:nvSpPr>
        <p:spPr>
          <a:xfrm>
            <a:off x="8472458" y="6217622"/>
            <a:ext cx="548700" cy="5247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SzPts val="1000"/>
              <a:buNone/>
            </a:pPr>
            <a:fld id="{00000000-1234-1234-1234-123412341234}" type="slidenum">
              <a:rPr lang="en"/>
              <a:t>‹#›</a:t>
            </a:fld>
            <a:endParaRPr/>
          </a:p>
        </p:txBody>
      </p:sp>
      <p:graphicFrame>
        <p:nvGraphicFramePr>
          <p:cNvPr id="952" name="Google Shape;952;p81"/>
          <p:cNvGraphicFramePr/>
          <p:nvPr/>
        </p:nvGraphicFramePr>
        <p:xfrm>
          <a:off x="1600200" y="2041600"/>
          <a:ext cx="3000000" cy="3000000"/>
        </p:xfrm>
        <a:graphic>
          <a:graphicData uri="http://schemas.openxmlformats.org/drawingml/2006/table">
            <a:tbl>
              <a:tblPr>
                <a:noFill/>
                <a:tableStyleId>{8B6C5962-BCCD-413D-AD64-74E264BF2DE1}</a:tableStyleId>
              </a:tblPr>
              <a:tblGrid>
                <a:gridCol w="5943600"/>
              </a:tblGrid>
              <a:tr h="609600">
                <a:tc>
                  <a:txBody>
                    <a:bodyPr/>
                    <a:lstStyle/>
                    <a:p>
                      <a:pPr indent="0" lvl="0" marL="0" marR="0" rtl="0" algn="ctr">
                        <a:lnSpc>
                          <a:spcPct val="115000"/>
                        </a:lnSpc>
                        <a:spcBef>
                          <a:spcPts val="0"/>
                        </a:spcBef>
                        <a:spcAft>
                          <a:spcPts val="0"/>
                        </a:spcAft>
                        <a:buClr>
                          <a:srgbClr val="000000"/>
                        </a:buClr>
                        <a:buSzPts val="600"/>
                        <a:buFont typeface="Arial"/>
                        <a:buNone/>
                      </a:pPr>
                      <a:r>
                        <a:t/>
                      </a:r>
                      <a:endParaRPr sz="600" u="none" cap="none" strike="noStrike"/>
                    </a:p>
                    <a:p>
                      <a:pPr indent="0" lvl="0" marL="0" marR="0" rtl="0" algn="ctr">
                        <a:lnSpc>
                          <a:spcPct val="115000"/>
                        </a:lnSpc>
                        <a:spcBef>
                          <a:spcPts val="500"/>
                        </a:spcBef>
                        <a:spcAft>
                          <a:spcPts val="0"/>
                        </a:spcAft>
                        <a:buClr>
                          <a:srgbClr val="000000"/>
                        </a:buClr>
                        <a:buSzPts val="4800"/>
                        <a:buFont typeface="Arial"/>
                        <a:buNone/>
                      </a:pPr>
                      <a:r>
                        <a:rPr b="1" lang="en" sz="4800" u="none" cap="none" strike="noStrike"/>
                        <a:t>Remember to SAVE YOUR WORK!!</a:t>
                      </a:r>
                      <a:endParaRPr b="1" sz="4800" u="none" cap="none" strike="noStrike"/>
                    </a:p>
                  </a:txBody>
                  <a:tcPr marT="63500" marB="63500" marR="63500" marL="63500">
                    <a:solidFill>
                      <a:srgbClr val="CFE2F3"/>
                    </a:solidFill>
                  </a:tcPr>
                </a:tc>
              </a:tr>
            </a:tbl>
          </a:graphicData>
        </a:graphic>
      </p:graphicFrame>
      <p:sp>
        <p:nvSpPr>
          <p:cNvPr id="953" name="Google Shape;953;p81"/>
          <p:cNvSpPr txBox="1"/>
          <p:nvPr/>
        </p:nvSpPr>
        <p:spPr>
          <a:xfrm>
            <a:off x="180371" y="6479972"/>
            <a:ext cx="8783400" cy="10569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 sz="800" u="none" cap="none" strike="noStrike">
                <a:solidFill>
                  <a:srgbClr val="000000"/>
                </a:solidFill>
                <a:latin typeface="Arial"/>
                <a:ea typeface="Arial"/>
                <a:cs typeface="Arial"/>
                <a:sym typeface="Arial"/>
              </a:rPr>
              <a:t>© SRI International, Digital Promise,  University of Virginia, and  </a:t>
            </a:r>
            <a:r>
              <a:rPr lang="en" sz="800">
                <a:solidFill>
                  <a:schemeClr val="dk1"/>
                </a:solidFill>
              </a:rPr>
              <a:t>Vanderbilt University  </a:t>
            </a:r>
            <a:r>
              <a:rPr b="0" i="0" lang="en" sz="800" u="none" cap="none" strike="noStrike">
                <a:solidFill>
                  <a:srgbClr val="000000"/>
                </a:solidFill>
                <a:latin typeface="Arial"/>
                <a:ea typeface="Arial"/>
                <a:cs typeface="Arial"/>
                <a:sym typeface="Arial"/>
              </a:rPr>
              <a:t>2022. This work is licensed under CC BY-NC-SA 4.0 license. </a:t>
            </a:r>
            <a:endParaRPr/>
          </a:p>
          <a:p>
            <a:pPr indent="0" lvl="0" marL="0" marR="0" rtl="0" algn="l">
              <a:lnSpc>
                <a:spcPct val="100000"/>
              </a:lnSpc>
              <a:spcBef>
                <a:spcPts val="0"/>
              </a:spcBef>
              <a:spcAft>
                <a:spcPts val="0"/>
              </a:spcAft>
              <a:buNone/>
            </a:pPr>
            <a:r>
              <a:rPr b="0" i="0" lang="en" sz="800" u="none" cap="none" strike="noStrike">
                <a:solidFill>
                  <a:srgbClr val="000000"/>
                </a:solidFill>
                <a:latin typeface="Arial"/>
                <a:ea typeface="Arial"/>
                <a:cs typeface="Arial"/>
                <a:sym typeface="Arial"/>
              </a:rPr>
              <a:t>To view a copy of this license, visit </a:t>
            </a:r>
            <a:r>
              <a:rPr b="0" i="0" lang="en" sz="800" u="sng" cap="none" strike="noStrike">
                <a:solidFill>
                  <a:schemeClr val="hlink"/>
                </a:solidFill>
                <a:latin typeface="Arial"/>
                <a:ea typeface="Arial"/>
                <a:cs typeface="Arial"/>
                <a:sym typeface="Arial"/>
                <a:hlinkClick r:id="rId3"/>
              </a:rPr>
              <a:t>https://creativecommons.org/licenses/by-nc-sa/4.0/</a:t>
            </a:r>
            <a:r>
              <a:rPr b="0" i="0" lang="en" sz="800" u="none" cap="none" strike="noStrike">
                <a:solidFill>
                  <a:srgbClr val="000000"/>
                </a:solidFill>
                <a:latin typeface="Arial"/>
                <a:ea typeface="Arial"/>
                <a:cs typeface="Arial"/>
                <a:sym typeface="Arial"/>
              </a:rPr>
              <a:t> </a:t>
            </a:r>
            <a:endParaRPr/>
          </a:p>
        </p:txBody>
      </p:sp>
    </p:spTree>
  </p:cSld>
  <p:clrMapOvr>
    <a:masterClrMapping/>
  </p:clrMapOvr>
</p:sld>
</file>

<file path=ppt/slides/slide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7" name="Shape 957"/>
        <p:cNvGrpSpPr/>
        <p:nvPr/>
      </p:nvGrpSpPr>
      <p:grpSpPr>
        <a:xfrm>
          <a:off x="0" y="0"/>
          <a:ext cx="0" cy="0"/>
          <a:chOff x="0" y="0"/>
          <a:chExt cx="0" cy="0"/>
        </a:xfrm>
      </p:grpSpPr>
      <p:sp>
        <p:nvSpPr>
          <p:cNvPr id="958" name="Google Shape;958;p82"/>
          <p:cNvSpPr txBox="1"/>
          <p:nvPr>
            <p:ph type="title"/>
          </p:nvPr>
        </p:nvSpPr>
        <p:spPr>
          <a:xfrm>
            <a:off x="311700" y="2029600"/>
            <a:ext cx="8520600" cy="11223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3600"/>
              <a:buNone/>
            </a:pPr>
            <a:r>
              <a:rPr b="1" lang="en"/>
              <a:t>Lesson 9:</a:t>
            </a:r>
            <a:endParaRPr b="1"/>
          </a:p>
          <a:p>
            <a:pPr indent="0" lvl="0" marL="0" rtl="0" algn="ctr">
              <a:lnSpc>
                <a:spcPct val="100000"/>
              </a:lnSpc>
              <a:spcBef>
                <a:spcPts val="0"/>
              </a:spcBef>
              <a:spcAft>
                <a:spcPts val="0"/>
              </a:spcAft>
              <a:buSzPts val="3600"/>
              <a:buNone/>
            </a:pPr>
            <a:r>
              <a:rPr lang="en"/>
              <a:t>Build a computer model to calculate runoff from different surfaces (part 2)</a:t>
            </a:r>
            <a:endParaRPr/>
          </a:p>
          <a:p>
            <a:pPr indent="0" lvl="0" marL="0" rtl="0" algn="ctr">
              <a:lnSpc>
                <a:spcPct val="100000"/>
              </a:lnSpc>
              <a:spcBef>
                <a:spcPts val="0"/>
              </a:spcBef>
              <a:spcAft>
                <a:spcPts val="0"/>
              </a:spcAft>
              <a:buSzPts val="3600"/>
              <a:buNone/>
            </a:pPr>
            <a:r>
              <a:t/>
            </a:r>
            <a:endParaRPr sz="2400"/>
          </a:p>
        </p:txBody>
      </p:sp>
      <p:sp>
        <p:nvSpPr>
          <p:cNvPr id="959" name="Google Shape;959;p82"/>
          <p:cNvSpPr txBox="1"/>
          <p:nvPr>
            <p:ph idx="12" type="sldNum"/>
          </p:nvPr>
        </p:nvSpPr>
        <p:spPr>
          <a:xfrm>
            <a:off x="8472458" y="6217622"/>
            <a:ext cx="548700" cy="5247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SzPts val="1000"/>
              <a:buNone/>
            </a:pPr>
            <a:fld id="{00000000-1234-1234-1234-123412341234}" type="slidenum">
              <a:rPr lang="en"/>
              <a:t>‹#›</a:t>
            </a:fld>
            <a:endParaRPr/>
          </a:p>
        </p:txBody>
      </p:sp>
      <p:pic>
        <p:nvPicPr>
          <p:cNvPr id="960" name="Google Shape;960;p82"/>
          <p:cNvPicPr preferRelativeResize="0"/>
          <p:nvPr/>
        </p:nvPicPr>
        <p:blipFill rotWithShape="1">
          <a:blip r:embed="rId3">
            <a:alphaModFix/>
          </a:blip>
          <a:srcRect b="0" l="0" r="0" t="0"/>
          <a:stretch/>
        </p:blipFill>
        <p:spPr>
          <a:xfrm>
            <a:off x="909963" y="3304300"/>
            <a:ext cx="7324075" cy="1923300"/>
          </a:xfrm>
          <a:prstGeom prst="rect">
            <a:avLst/>
          </a:prstGeom>
          <a:noFill/>
          <a:ln>
            <a:noFill/>
          </a:ln>
        </p:spPr>
      </p:pic>
      <p:sp>
        <p:nvSpPr>
          <p:cNvPr id="961" name="Google Shape;961;p82"/>
          <p:cNvSpPr txBox="1"/>
          <p:nvPr/>
        </p:nvSpPr>
        <p:spPr>
          <a:xfrm>
            <a:off x="180371" y="6479972"/>
            <a:ext cx="8783400" cy="10569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 sz="800" u="none" cap="none" strike="noStrike">
                <a:solidFill>
                  <a:srgbClr val="000000"/>
                </a:solidFill>
                <a:latin typeface="Arial"/>
                <a:ea typeface="Arial"/>
                <a:cs typeface="Arial"/>
                <a:sym typeface="Arial"/>
              </a:rPr>
              <a:t>© SRI International, Digital Promise,  University of Virginia, and  </a:t>
            </a:r>
            <a:r>
              <a:rPr lang="en" sz="800">
                <a:solidFill>
                  <a:schemeClr val="dk1"/>
                </a:solidFill>
              </a:rPr>
              <a:t>Vanderbilt University  </a:t>
            </a:r>
            <a:r>
              <a:rPr b="0" i="0" lang="en" sz="800" u="none" cap="none" strike="noStrike">
                <a:solidFill>
                  <a:srgbClr val="000000"/>
                </a:solidFill>
                <a:latin typeface="Arial"/>
                <a:ea typeface="Arial"/>
                <a:cs typeface="Arial"/>
                <a:sym typeface="Arial"/>
              </a:rPr>
              <a:t>2022. This work is licensed under CC BY-NC-SA 4.0 license. </a:t>
            </a:r>
            <a:endParaRPr/>
          </a:p>
          <a:p>
            <a:pPr indent="0" lvl="0" marL="0" marR="0" rtl="0" algn="l">
              <a:lnSpc>
                <a:spcPct val="100000"/>
              </a:lnSpc>
              <a:spcBef>
                <a:spcPts val="0"/>
              </a:spcBef>
              <a:spcAft>
                <a:spcPts val="0"/>
              </a:spcAft>
              <a:buNone/>
            </a:pPr>
            <a:r>
              <a:rPr b="0" i="0" lang="en" sz="800" u="none" cap="none" strike="noStrike">
                <a:solidFill>
                  <a:srgbClr val="000000"/>
                </a:solidFill>
                <a:latin typeface="Arial"/>
                <a:ea typeface="Arial"/>
                <a:cs typeface="Arial"/>
                <a:sym typeface="Arial"/>
              </a:rPr>
              <a:t>To view a copy of this license, visit </a:t>
            </a:r>
            <a:r>
              <a:rPr b="0" i="0" lang="en" sz="800" u="sng" cap="none" strike="noStrike">
                <a:solidFill>
                  <a:schemeClr val="hlink"/>
                </a:solidFill>
                <a:latin typeface="Arial"/>
                <a:ea typeface="Arial"/>
                <a:cs typeface="Arial"/>
                <a:sym typeface="Arial"/>
                <a:hlinkClick r:id="rId4"/>
              </a:rPr>
              <a:t>https://creativecommons.org/licenses/by-nc-sa/4.0/</a:t>
            </a:r>
            <a:r>
              <a:rPr b="0" i="0" lang="en" sz="800" u="none" cap="none" strike="noStrike">
                <a:solidFill>
                  <a:srgbClr val="000000"/>
                </a:solidFill>
                <a:latin typeface="Arial"/>
                <a:ea typeface="Arial"/>
                <a:cs typeface="Arial"/>
                <a:sym typeface="Arial"/>
              </a:rPr>
              <a:t> </a:t>
            </a:r>
            <a:endParaRPr/>
          </a:p>
        </p:txBody>
      </p:sp>
    </p:spTree>
  </p:cSld>
  <p:clrMapOvr>
    <a:masterClrMapping/>
  </p:clrMapOvr>
</p:sld>
</file>

<file path=ppt/slides/slide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5" name="Shape 965"/>
        <p:cNvGrpSpPr/>
        <p:nvPr/>
      </p:nvGrpSpPr>
      <p:grpSpPr>
        <a:xfrm>
          <a:off x="0" y="0"/>
          <a:ext cx="0" cy="0"/>
          <a:chOff x="0" y="0"/>
          <a:chExt cx="0" cy="0"/>
        </a:xfrm>
      </p:grpSpPr>
      <p:sp>
        <p:nvSpPr>
          <p:cNvPr id="966" name="Google Shape;966;p83"/>
          <p:cNvSpPr txBox="1"/>
          <p:nvPr>
            <p:ph type="title"/>
          </p:nvPr>
        </p:nvSpPr>
        <p:spPr>
          <a:xfrm>
            <a:off x="311700" y="593367"/>
            <a:ext cx="8520600" cy="7635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b="1" lang="en" sz="3600"/>
              <a:t>Fix another students’ program</a:t>
            </a:r>
            <a:endParaRPr b="1" sz="3600"/>
          </a:p>
        </p:txBody>
      </p:sp>
      <p:sp>
        <p:nvSpPr>
          <p:cNvPr id="967" name="Google Shape;967;p83"/>
          <p:cNvSpPr txBox="1"/>
          <p:nvPr>
            <p:ph idx="12" type="sldNum"/>
          </p:nvPr>
        </p:nvSpPr>
        <p:spPr>
          <a:xfrm>
            <a:off x="8472458" y="6217622"/>
            <a:ext cx="548700" cy="5247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SzPts val="1000"/>
              <a:buNone/>
            </a:pPr>
            <a:fld id="{00000000-1234-1234-1234-123412341234}" type="slidenum">
              <a:rPr lang="en"/>
              <a:t>‹#›</a:t>
            </a:fld>
            <a:endParaRPr/>
          </a:p>
        </p:txBody>
      </p:sp>
      <p:pic>
        <p:nvPicPr>
          <p:cNvPr id="968" name="Google Shape;968;p83"/>
          <p:cNvPicPr preferRelativeResize="0"/>
          <p:nvPr/>
        </p:nvPicPr>
        <p:blipFill rotWithShape="1">
          <a:blip r:embed="rId3">
            <a:alphaModFix/>
          </a:blip>
          <a:srcRect b="0" l="0" r="0" t="0"/>
          <a:stretch/>
        </p:blipFill>
        <p:spPr>
          <a:xfrm>
            <a:off x="1003225" y="2566328"/>
            <a:ext cx="6207775" cy="2615850"/>
          </a:xfrm>
          <a:prstGeom prst="rect">
            <a:avLst/>
          </a:prstGeom>
          <a:noFill/>
          <a:ln>
            <a:noFill/>
          </a:ln>
        </p:spPr>
      </p:pic>
      <p:sp>
        <p:nvSpPr>
          <p:cNvPr id="969" name="Google Shape;969;p83"/>
          <p:cNvSpPr txBox="1"/>
          <p:nvPr/>
        </p:nvSpPr>
        <p:spPr>
          <a:xfrm>
            <a:off x="438300" y="1418000"/>
            <a:ext cx="7528200" cy="10827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500"/>
              </a:spcAft>
              <a:buClr>
                <a:schemeClr val="dk1"/>
              </a:buClr>
              <a:buSzPts val="1100"/>
              <a:buFont typeface="Arial"/>
              <a:buNone/>
            </a:pPr>
            <a:r>
              <a:rPr b="0" i="0" lang="en" sz="2400" u="none" cap="none" strike="noStrike">
                <a:solidFill>
                  <a:schemeClr val="dk1"/>
                </a:solidFill>
                <a:latin typeface="Arial"/>
                <a:ea typeface="Arial"/>
                <a:cs typeface="Arial"/>
                <a:sym typeface="Arial"/>
              </a:rPr>
              <a:t>Here is a program a student wrote for Rule #1 from yesterday, but </a:t>
            </a:r>
            <a:r>
              <a:rPr b="1" i="0" lang="en" sz="2400" u="sng" cap="none" strike="noStrike">
                <a:solidFill>
                  <a:schemeClr val="dk1"/>
                </a:solidFill>
                <a:latin typeface="Arial"/>
                <a:ea typeface="Arial"/>
                <a:cs typeface="Arial"/>
                <a:sym typeface="Arial"/>
              </a:rPr>
              <a:t>it does not give the correct results.</a:t>
            </a:r>
            <a:endParaRPr b="0" i="0" sz="2400" u="none" cap="none" strike="noStrike">
              <a:solidFill>
                <a:srgbClr val="000000"/>
              </a:solidFill>
              <a:latin typeface="Arial"/>
              <a:ea typeface="Arial"/>
              <a:cs typeface="Arial"/>
              <a:sym typeface="Arial"/>
            </a:endParaRPr>
          </a:p>
        </p:txBody>
      </p:sp>
      <p:sp>
        <p:nvSpPr>
          <p:cNvPr id="970" name="Google Shape;970;p83"/>
          <p:cNvSpPr txBox="1"/>
          <p:nvPr/>
        </p:nvSpPr>
        <p:spPr>
          <a:xfrm>
            <a:off x="438300" y="5094726"/>
            <a:ext cx="8121300" cy="524700"/>
          </a:xfrm>
          <a:prstGeom prst="rect">
            <a:avLst/>
          </a:prstGeom>
          <a:noFill/>
          <a:ln>
            <a:noFill/>
          </a:ln>
        </p:spPr>
        <p:txBody>
          <a:bodyPr anchorCtr="0" anchor="t" bIns="91425" lIns="91425" spcFirstLastPara="1" rIns="91425" wrap="square" tIns="91425">
            <a:noAutofit/>
          </a:bodyPr>
          <a:lstStyle/>
          <a:p>
            <a:pPr indent="0" lvl="0" marL="0" marR="0" rtl="0" algn="l">
              <a:lnSpc>
                <a:spcPct val="114000"/>
              </a:lnSpc>
              <a:spcBef>
                <a:spcPts val="0"/>
              </a:spcBef>
              <a:spcAft>
                <a:spcPts val="0"/>
              </a:spcAft>
              <a:buClr>
                <a:schemeClr val="dk1"/>
              </a:buClr>
              <a:buSzPts val="1100"/>
              <a:buFont typeface="Arial"/>
              <a:buNone/>
            </a:pPr>
            <a:r>
              <a:rPr b="0" i="0" lang="en" sz="2400" u="none" cap="none" strike="noStrike">
                <a:solidFill>
                  <a:schemeClr val="dk1"/>
                </a:solidFill>
                <a:latin typeface="Arial"/>
                <a:ea typeface="Arial"/>
                <a:cs typeface="Arial"/>
                <a:sym typeface="Arial"/>
              </a:rPr>
              <a:t>Mistakes in a program are called </a:t>
            </a:r>
            <a:r>
              <a:rPr b="1" i="0" lang="en" sz="2400" u="none" cap="none" strike="noStrike">
                <a:solidFill>
                  <a:schemeClr val="dk1"/>
                </a:solidFill>
                <a:latin typeface="Arial"/>
                <a:ea typeface="Arial"/>
                <a:cs typeface="Arial"/>
                <a:sym typeface="Arial"/>
              </a:rPr>
              <a:t>bugs</a:t>
            </a:r>
            <a:r>
              <a:rPr b="0" i="0" lang="en" sz="2400" u="none" cap="none" strike="noStrike">
                <a:solidFill>
                  <a:schemeClr val="dk1"/>
                </a:solidFill>
                <a:latin typeface="Arial"/>
                <a:ea typeface="Arial"/>
                <a:cs typeface="Arial"/>
                <a:sym typeface="Arial"/>
              </a:rPr>
              <a:t>. Fixing a program so that it works correctly is called </a:t>
            </a:r>
            <a:r>
              <a:rPr b="1" i="0" lang="en" sz="2400" u="none" cap="none" strike="noStrike">
                <a:solidFill>
                  <a:schemeClr val="dk1"/>
                </a:solidFill>
                <a:latin typeface="Arial"/>
                <a:ea typeface="Arial"/>
                <a:cs typeface="Arial"/>
                <a:sym typeface="Arial"/>
              </a:rPr>
              <a:t>debugging</a:t>
            </a:r>
            <a:r>
              <a:rPr b="0" i="0" lang="en" sz="2400" u="none" cap="none" strike="noStrike">
                <a:solidFill>
                  <a:schemeClr val="dk1"/>
                </a:solidFill>
                <a:latin typeface="Arial"/>
                <a:ea typeface="Arial"/>
                <a:cs typeface="Arial"/>
                <a:sym typeface="Arial"/>
              </a:rPr>
              <a:t>. Explain what is wrong with this program and how to fix it. </a:t>
            </a:r>
            <a:endParaRPr b="1" i="0" sz="24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Arial"/>
              <a:ea typeface="Arial"/>
              <a:cs typeface="Arial"/>
              <a:sym typeface="Arial"/>
            </a:endParaRPr>
          </a:p>
        </p:txBody>
      </p:sp>
      <p:sp>
        <p:nvSpPr>
          <p:cNvPr id="971" name="Google Shape;971;p83"/>
          <p:cNvSpPr txBox="1"/>
          <p:nvPr/>
        </p:nvSpPr>
        <p:spPr>
          <a:xfrm>
            <a:off x="7304400" y="394475"/>
            <a:ext cx="1527900" cy="962400"/>
          </a:xfrm>
          <a:prstGeom prst="rect">
            <a:avLst/>
          </a:prstGeom>
          <a:solidFill>
            <a:srgbClr val="FFFF00"/>
          </a:solidFill>
          <a:ln cap="flat" cmpd="sng" w="19050">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1" i="0" lang="en" sz="1800" u="none" cap="none" strike="noStrike">
                <a:solidFill>
                  <a:srgbClr val="000000"/>
                </a:solidFill>
                <a:latin typeface="Arial"/>
                <a:ea typeface="Arial"/>
                <a:cs typeface="Arial"/>
                <a:sym typeface="Arial"/>
              </a:rPr>
              <a:t>Page 32 of Student Notebook</a:t>
            </a:r>
            <a:endParaRPr b="1" i="0" sz="1800" u="none" cap="none" strike="noStrike">
              <a:solidFill>
                <a:srgbClr val="000000"/>
              </a:solidFill>
              <a:latin typeface="Arial"/>
              <a:ea typeface="Arial"/>
              <a:cs typeface="Arial"/>
              <a:sym typeface="Arial"/>
            </a:endParaRPr>
          </a:p>
        </p:txBody>
      </p:sp>
      <p:sp>
        <p:nvSpPr>
          <p:cNvPr id="972" name="Google Shape;972;p83"/>
          <p:cNvSpPr txBox="1"/>
          <p:nvPr/>
        </p:nvSpPr>
        <p:spPr>
          <a:xfrm>
            <a:off x="180371" y="6479972"/>
            <a:ext cx="8783400" cy="10569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 sz="800" u="none" cap="none" strike="noStrike">
                <a:solidFill>
                  <a:srgbClr val="000000"/>
                </a:solidFill>
                <a:latin typeface="Arial"/>
                <a:ea typeface="Arial"/>
                <a:cs typeface="Arial"/>
                <a:sym typeface="Arial"/>
              </a:rPr>
              <a:t>© SRI International, Digital Promise,  University of Virginia, and  </a:t>
            </a:r>
            <a:r>
              <a:rPr lang="en" sz="800">
                <a:solidFill>
                  <a:schemeClr val="dk1"/>
                </a:solidFill>
              </a:rPr>
              <a:t>Vanderbilt University  </a:t>
            </a:r>
            <a:r>
              <a:rPr b="0" i="0" lang="en" sz="800" u="none" cap="none" strike="noStrike">
                <a:solidFill>
                  <a:srgbClr val="000000"/>
                </a:solidFill>
                <a:latin typeface="Arial"/>
                <a:ea typeface="Arial"/>
                <a:cs typeface="Arial"/>
                <a:sym typeface="Arial"/>
              </a:rPr>
              <a:t>2022. This work is licensed under CC BY-NC-SA 4.0 license. </a:t>
            </a:r>
            <a:endParaRPr/>
          </a:p>
          <a:p>
            <a:pPr indent="0" lvl="0" marL="0" marR="0" rtl="0" algn="l">
              <a:lnSpc>
                <a:spcPct val="100000"/>
              </a:lnSpc>
              <a:spcBef>
                <a:spcPts val="0"/>
              </a:spcBef>
              <a:spcAft>
                <a:spcPts val="0"/>
              </a:spcAft>
              <a:buNone/>
            </a:pPr>
            <a:r>
              <a:rPr b="0" i="0" lang="en" sz="800" u="none" cap="none" strike="noStrike">
                <a:solidFill>
                  <a:srgbClr val="000000"/>
                </a:solidFill>
                <a:latin typeface="Arial"/>
                <a:ea typeface="Arial"/>
                <a:cs typeface="Arial"/>
                <a:sym typeface="Arial"/>
              </a:rPr>
              <a:t>To view a copy of this license, visit </a:t>
            </a:r>
            <a:r>
              <a:rPr b="0" i="0" lang="en" sz="800" u="sng" cap="none" strike="noStrike">
                <a:solidFill>
                  <a:schemeClr val="hlink"/>
                </a:solidFill>
                <a:latin typeface="Arial"/>
                <a:ea typeface="Arial"/>
                <a:cs typeface="Arial"/>
                <a:sym typeface="Arial"/>
                <a:hlinkClick r:id="rId4"/>
              </a:rPr>
              <a:t>https://creativecommons.org/licenses/by-nc-sa/4.0/</a:t>
            </a:r>
            <a:r>
              <a:rPr b="0" i="0" lang="en" sz="800" u="none" cap="none" strike="noStrike">
                <a:solidFill>
                  <a:srgbClr val="000000"/>
                </a:solidFill>
                <a:latin typeface="Arial"/>
                <a:ea typeface="Arial"/>
                <a:cs typeface="Arial"/>
                <a:sym typeface="Arial"/>
              </a:rPr>
              <a:t> </a:t>
            </a:r>
            <a:endParaRPr/>
          </a:p>
        </p:txBody>
      </p:sp>
    </p:spTree>
  </p:cSld>
  <p:clrMapOvr>
    <a:masterClrMapping/>
  </p:clrMapOvr>
</p:sld>
</file>

<file path=ppt/slides/slide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6" name="Shape 976"/>
        <p:cNvGrpSpPr/>
        <p:nvPr/>
      </p:nvGrpSpPr>
      <p:grpSpPr>
        <a:xfrm>
          <a:off x="0" y="0"/>
          <a:ext cx="0" cy="0"/>
          <a:chOff x="0" y="0"/>
          <a:chExt cx="0" cy="0"/>
        </a:xfrm>
      </p:grpSpPr>
      <p:sp>
        <p:nvSpPr>
          <p:cNvPr id="977" name="Google Shape;977;p84"/>
          <p:cNvSpPr txBox="1"/>
          <p:nvPr>
            <p:ph type="title"/>
          </p:nvPr>
        </p:nvSpPr>
        <p:spPr>
          <a:xfrm>
            <a:off x="311700" y="593367"/>
            <a:ext cx="8520600" cy="7635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b="1" lang="en"/>
              <a:t>Opening your project</a:t>
            </a:r>
            <a:endParaRPr b="1"/>
          </a:p>
        </p:txBody>
      </p:sp>
      <p:sp>
        <p:nvSpPr>
          <p:cNvPr id="978" name="Google Shape;978;p84"/>
          <p:cNvSpPr txBox="1"/>
          <p:nvPr>
            <p:ph idx="1" type="body"/>
          </p:nvPr>
        </p:nvSpPr>
        <p:spPr>
          <a:xfrm>
            <a:off x="311700" y="1557033"/>
            <a:ext cx="8520600" cy="4555200"/>
          </a:xfrm>
          <a:prstGeom prst="rect">
            <a:avLst/>
          </a:prstGeom>
          <a:noFill/>
          <a:ln>
            <a:noFill/>
          </a:ln>
        </p:spPr>
        <p:txBody>
          <a:bodyPr anchorCtr="0" anchor="t" bIns="91425" lIns="91425" spcFirstLastPara="1" rIns="91425" wrap="square" tIns="91425">
            <a:noAutofit/>
          </a:bodyPr>
          <a:lstStyle/>
          <a:p>
            <a:pPr indent="-342900" lvl="0" marL="457200" rtl="0" algn="l">
              <a:lnSpc>
                <a:spcPct val="115000"/>
              </a:lnSpc>
              <a:spcBef>
                <a:spcPts val="0"/>
              </a:spcBef>
              <a:spcAft>
                <a:spcPts val="0"/>
              </a:spcAft>
              <a:buClr>
                <a:schemeClr val="dk1"/>
              </a:buClr>
              <a:buSzPts val="1800"/>
              <a:buAutoNum type="arabicPeriod"/>
            </a:pPr>
            <a:r>
              <a:rPr lang="en">
                <a:solidFill>
                  <a:schemeClr val="dk1"/>
                </a:solidFill>
              </a:rPr>
              <a:t>Go to </a:t>
            </a:r>
            <a:r>
              <a:rPr b="1" lang="en" sz="3000" u="sng">
                <a:solidFill>
                  <a:schemeClr val="hlink"/>
                </a:solidFill>
                <a:highlight>
                  <a:srgbClr val="FFFFFF"/>
                </a:highlight>
                <a:latin typeface="Calibri"/>
                <a:ea typeface="Calibri"/>
                <a:cs typeface="Calibri"/>
                <a:sym typeface="Calibri"/>
                <a:hlinkClick r:id="rId3"/>
              </a:rPr>
              <a:t>earth.c2stem.org</a:t>
            </a:r>
            <a:r>
              <a:rPr lang="en" sz="2400">
                <a:solidFill>
                  <a:schemeClr val="dk1"/>
                </a:solidFill>
              </a:rPr>
              <a:t> </a:t>
            </a:r>
            <a:r>
              <a:rPr lang="en">
                <a:solidFill>
                  <a:schemeClr val="dk1"/>
                </a:solidFill>
              </a:rPr>
              <a:t>and sign in</a:t>
            </a:r>
            <a:endParaRPr sz="2400">
              <a:solidFill>
                <a:schemeClr val="dk1"/>
              </a:solidFill>
            </a:endParaRPr>
          </a:p>
          <a:p>
            <a:pPr indent="-342900" lvl="0" marL="457200" rtl="0" algn="l">
              <a:lnSpc>
                <a:spcPct val="115000"/>
              </a:lnSpc>
              <a:spcBef>
                <a:spcPts val="0"/>
              </a:spcBef>
              <a:spcAft>
                <a:spcPts val="0"/>
              </a:spcAft>
              <a:buClr>
                <a:schemeClr val="dk1"/>
              </a:buClr>
              <a:buSzPts val="1800"/>
              <a:buAutoNum type="arabicPeriod"/>
            </a:pPr>
            <a:r>
              <a:rPr lang="en">
                <a:solidFill>
                  <a:schemeClr val="dk1"/>
                </a:solidFill>
              </a:rPr>
              <a:t>Enter your username and password. </a:t>
            </a:r>
            <a:endParaRPr>
              <a:solidFill>
                <a:schemeClr val="dk1"/>
              </a:solidFill>
            </a:endParaRPr>
          </a:p>
          <a:p>
            <a:pPr indent="-342900" lvl="0" marL="457200" rtl="0" algn="l">
              <a:lnSpc>
                <a:spcPct val="115000"/>
              </a:lnSpc>
              <a:spcBef>
                <a:spcPts val="0"/>
              </a:spcBef>
              <a:spcAft>
                <a:spcPts val="0"/>
              </a:spcAft>
              <a:buClr>
                <a:schemeClr val="dk1"/>
              </a:buClr>
              <a:buSzPts val="1800"/>
              <a:buAutoNum type="arabicPeriod"/>
            </a:pPr>
            <a:r>
              <a:rPr lang="en">
                <a:solidFill>
                  <a:schemeClr val="dk1"/>
                </a:solidFill>
              </a:rPr>
              <a:t>Open your model</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sz="1100">
              <a:solidFill>
                <a:schemeClr val="dk1"/>
              </a:solidFill>
            </a:endParaRPr>
          </a:p>
        </p:txBody>
      </p:sp>
      <p:pic>
        <p:nvPicPr>
          <p:cNvPr id="979" name="Google Shape;979;p84"/>
          <p:cNvPicPr preferRelativeResize="0"/>
          <p:nvPr/>
        </p:nvPicPr>
        <p:blipFill rotWithShape="1">
          <a:blip r:embed="rId4">
            <a:alphaModFix/>
          </a:blip>
          <a:srcRect b="0" l="0" r="0" t="0"/>
          <a:stretch/>
        </p:blipFill>
        <p:spPr>
          <a:xfrm>
            <a:off x="408925" y="3014100"/>
            <a:ext cx="2800350" cy="1562100"/>
          </a:xfrm>
          <a:prstGeom prst="rect">
            <a:avLst/>
          </a:prstGeom>
          <a:noFill/>
          <a:ln>
            <a:noFill/>
          </a:ln>
        </p:spPr>
      </p:pic>
      <p:pic>
        <p:nvPicPr>
          <p:cNvPr id="980" name="Google Shape;980;p84"/>
          <p:cNvPicPr preferRelativeResize="0"/>
          <p:nvPr/>
        </p:nvPicPr>
        <p:blipFill rotWithShape="1">
          <a:blip r:embed="rId5">
            <a:alphaModFix/>
          </a:blip>
          <a:srcRect b="0" l="0" r="0" t="0"/>
          <a:stretch/>
        </p:blipFill>
        <p:spPr>
          <a:xfrm>
            <a:off x="3500438" y="3014100"/>
            <a:ext cx="2143125" cy="2628900"/>
          </a:xfrm>
          <a:prstGeom prst="rect">
            <a:avLst/>
          </a:prstGeom>
          <a:noFill/>
          <a:ln>
            <a:noFill/>
          </a:ln>
        </p:spPr>
      </p:pic>
      <p:pic>
        <p:nvPicPr>
          <p:cNvPr id="981" name="Google Shape;981;p84"/>
          <p:cNvPicPr preferRelativeResize="0"/>
          <p:nvPr/>
        </p:nvPicPr>
        <p:blipFill rotWithShape="1">
          <a:blip r:embed="rId6">
            <a:alphaModFix/>
          </a:blip>
          <a:srcRect b="0" l="0" r="0" t="0"/>
          <a:stretch/>
        </p:blipFill>
        <p:spPr>
          <a:xfrm>
            <a:off x="6188088" y="3074050"/>
            <a:ext cx="1857375" cy="2152650"/>
          </a:xfrm>
          <a:prstGeom prst="rect">
            <a:avLst/>
          </a:prstGeom>
          <a:noFill/>
          <a:ln>
            <a:noFill/>
          </a:ln>
        </p:spPr>
      </p:pic>
      <p:sp>
        <p:nvSpPr>
          <p:cNvPr id="982" name="Google Shape;982;p84"/>
          <p:cNvSpPr txBox="1"/>
          <p:nvPr>
            <p:ph idx="12" type="sldNum"/>
          </p:nvPr>
        </p:nvSpPr>
        <p:spPr>
          <a:xfrm>
            <a:off x="8472458" y="6217622"/>
            <a:ext cx="548700" cy="5247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SzPts val="1000"/>
              <a:buNone/>
            </a:pPr>
            <a:fld id="{00000000-1234-1234-1234-123412341234}" type="slidenum">
              <a:rPr lang="en"/>
              <a:t>‹#›</a:t>
            </a:fld>
            <a:endParaRPr/>
          </a:p>
        </p:txBody>
      </p:sp>
      <p:sp>
        <p:nvSpPr>
          <p:cNvPr id="983" name="Google Shape;983;p84"/>
          <p:cNvSpPr txBox="1"/>
          <p:nvPr/>
        </p:nvSpPr>
        <p:spPr>
          <a:xfrm>
            <a:off x="180371" y="6479972"/>
            <a:ext cx="8783400" cy="10569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 sz="800" u="none" cap="none" strike="noStrike">
                <a:solidFill>
                  <a:srgbClr val="000000"/>
                </a:solidFill>
                <a:latin typeface="Arial"/>
                <a:ea typeface="Arial"/>
                <a:cs typeface="Arial"/>
                <a:sym typeface="Arial"/>
              </a:rPr>
              <a:t>© SRI International, Digital Promise,  University of Virginia, and  </a:t>
            </a:r>
            <a:r>
              <a:rPr lang="en" sz="800">
                <a:solidFill>
                  <a:schemeClr val="dk1"/>
                </a:solidFill>
              </a:rPr>
              <a:t>Vanderbilt University  </a:t>
            </a:r>
            <a:r>
              <a:rPr b="0" i="0" lang="en" sz="800" u="none" cap="none" strike="noStrike">
                <a:solidFill>
                  <a:srgbClr val="000000"/>
                </a:solidFill>
                <a:latin typeface="Arial"/>
                <a:ea typeface="Arial"/>
                <a:cs typeface="Arial"/>
                <a:sym typeface="Arial"/>
              </a:rPr>
              <a:t>2022. This work is licensed under CC BY-NC-SA 4.0 license. </a:t>
            </a:r>
            <a:endParaRPr/>
          </a:p>
          <a:p>
            <a:pPr indent="0" lvl="0" marL="0" marR="0" rtl="0" algn="l">
              <a:lnSpc>
                <a:spcPct val="100000"/>
              </a:lnSpc>
              <a:spcBef>
                <a:spcPts val="0"/>
              </a:spcBef>
              <a:spcAft>
                <a:spcPts val="0"/>
              </a:spcAft>
              <a:buNone/>
            </a:pPr>
            <a:r>
              <a:rPr b="0" i="0" lang="en" sz="800" u="none" cap="none" strike="noStrike">
                <a:solidFill>
                  <a:srgbClr val="000000"/>
                </a:solidFill>
                <a:latin typeface="Arial"/>
                <a:ea typeface="Arial"/>
                <a:cs typeface="Arial"/>
                <a:sym typeface="Arial"/>
              </a:rPr>
              <a:t>To view a copy of this license, visit </a:t>
            </a:r>
            <a:r>
              <a:rPr b="0" i="0" lang="en" sz="800" u="sng" cap="none" strike="noStrike">
                <a:solidFill>
                  <a:schemeClr val="hlink"/>
                </a:solidFill>
                <a:latin typeface="Arial"/>
                <a:ea typeface="Arial"/>
                <a:cs typeface="Arial"/>
                <a:sym typeface="Arial"/>
                <a:hlinkClick r:id="rId7"/>
              </a:rPr>
              <a:t>https://creativecommons.org/licenses/by-nc-sa/4.0/</a:t>
            </a:r>
            <a:r>
              <a:rPr b="0" i="0" lang="en" sz="800" u="none" cap="none" strike="noStrike">
                <a:solidFill>
                  <a:srgbClr val="000000"/>
                </a:solidFill>
                <a:latin typeface="Arial"/>
                <a:ea typeface="Arial"/>
                <a:cs typeface="Arial"/>
                <a:sym typeface="Arial"/>
              </a:rPr>
              <a:t> </a:t>
            </a:r>
            <a:endParaRPr/>
          </a:p>
        </p:txBody>
      </p:sp>
    </p:spTree>
  </p:cSld>
  <p:clrMapOvr>
    <a:masterClrMapping/>
  </p:clrMapOvr>
</p:sld>
</file>

<file path=ppt/slides/slide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7" name="Shape 987"/>
        <p:cNvGrpSpPr/>
        <p:nvPr/>
      </p:nvGrpSpPr>
      <p:grpSpPr>
        <a:xfrm>
          <a:off x="0" y="0"/>
          <a:ext cx="0" cy="0"/>
          <a:chOff x="0" y="0"/>
          <a:chExt cx="0" cy="0"/>
        </a:xfrm>
      </p:grpSpPr>
      <p:sp>
        <p:nvSpPr>
          <p:cNvPr id="988" name="Google Shape;988;p85"/>
          <p:cNvSpPr txBox="1"/>
          <p:nvPr>
            <p:ph type="title"/>
          </p:nvPr>
        </p:nvSpPr>
        <p:spPr>
          <a:xfrm>
            <a:off x="311700" y="792075"/>
            <a:ext cx="8520600" cy="11223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3600"/>
              <a:buNone/>
            </a:pPr>
            <a:r>
              <a:rPr b="1" lang="en"/>
              <a:t>OPEN your last saved model from Lesson 8</a:t>
            </a:r>
            <a:endParaRPr b="1"/>
          </a:p>
        </p:txBody>
      </p:sp>
      <p:sp>
        <p:nvSpPr>
          <p:cNvPr id="989" name="Google Shape;989;p85"/>
          <p:cNvSpPr txBox="1"/>
          <p:nvPr/>
        </p:nvSpPr>
        <p:spPr>
          <a:xfrm>
            <a:off x="311725" y="2397200"/>
            <a:ext cx="8520600" cy="11223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0000"/>
              </a:buClr>
              <a:buSzPts val="1800"/>
              <a:buFont typeface="Arial"/>
              <a:buNone/>
            </a:pPr>
            <a:r>
              <a:rPr b="0" i="0" lang="en" sz="1800" u="none" cap="none" strike="noStrike">
                <a:solidFill>
                  <a:schemeClr val="dk1"/>
                </a:solidFill>
                <a:latin typeface="Arial"/>
                <a:ea typeface="Arial"/>
                <a:cs typeface="Arial"/>
                <a:sym typeface="Arial"/>
              </a:rPr>
              <a:t>Click on the “open” option, then look under the “Cloud” tab on the left to find your previously saved file(s). Select the file you saved yesterday and continue working.</a:t>
            </a:r>
            <a:endParaRPr b="0" i="0" sz="1800" u="none" cap="none" strike="noStrike">
              <a:solidFill>
                <a:schemeClr val="dk2"/>
              </a:solidFill>
              <a:latin typeface="Arial"/>
              <a:ea typeface="Arial"/>
              <a:cs typeface="Arial"/>
              <a:sym typeface="Arial"/>
            </a:endParaRPr>
          </a:p>
          <a:p>
            <a:pPr indent="0" lvl="0" marL="0" marR="0" rtl="0" algn="l">
              <a:lnSpc>
                <a:spcPct val="100000"/>
              </a:lnSpc>
              <a:spcBef>
                <a:spcPts val="160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990" name="Google Shape;990;p85"/>
          <p:cNvPicPr preferRelativeResize="0"/>
          <p:nvPr/>
        </p:nvPicPr>
        <p:blipFill rotWithShape="1">
          <a:blip r:embed="rId3">
            <a:alphaModFix/>
          </a:blip>
          <a:srcRect b="0" l="0" r="0" t="0"/>
          <a:stretch/>
        </p:blipFill>
        <p:spPr>
          <a:xfrm>
            <a:off x="189346" y="3247150"/>
            <a:ext cx="3617974" cy="2818775"/>
          </a:xfrm>
          <a:prstGeom prst="rect">
            <a:avLst/>
          </a:prstGeom>
          <a:noFill/>
          <a:ln>
            <a:noFill/>
          </a:ln>
        </p:spPr>
      </p:pic>
      <p:pic>
        <p:nvPicPr>
          <p:cNvPr id="991" name="Google Shape;991;p85"/>
          <p:cNvPicPr preferRelativeResize="0"/>
          <p:nvPr/>
        </p:nvPicPr>
        <p:blipFill rotWithShape="1">
          <a:blip r:embed="rId4">
            <a:alphaModFix/>
          </a:blip>
          <a:srcRect b="0" l="0" r="0" t="0"/>
          <a:stretch/>
        </p:blipFill>
        <p:spPr>
          <a:xfrm>
            <a:off x="3922775" y="3246141"/>
            <a:ext cx="5221225" cy="2732712"/>
          </a:xfrm>
          <a:prstGeom prst="rect">
            <a:avLst/>
          </a:prstGeom>
          <a:noFill/>
          <a:ln>
            <a:noFill/>
          </a:ln>
        </p:spPr>
      </p:pic>
      <p:sp>
        <p:nvSpPr>
          <p:cNvPr id="992" name="Google Shape;992;p85"/>
          <p:cNvSpPr txBox="1"/>
          <p:nvPr>
            <p:ph idx="12" type="sldNum"/>
          </p:nvPr>
        </p:nvSpPr>
        <p:spPr>
          <a:xfrm>
            <a:off x="8472458" y="6217622"/>
            <a:ext cx="548700" cy="5247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SzPts val="1000"/>
              <a:buNone/>
            </a:pPr>
            <a:fld id="{00000000-1234-1234-1234-123412341234}" type="slidenum">
              <a:rPr lang="en"/>
              <a:t>‹#›</a:t>
            </a:fld>
            <a:endParaRPr/>
          </a:p>
        </p:txBody>
      </p:sp>
      <p:sp>
        <p:nvSpPr>
          <p:cNvPr id="993" name="Google Shape;993;p85"/>
          <p:cNvSpPr txBox="1"/>
          <p:nvPr/>
        </p:nvSpPr>
        <p:spPr>
          <a:xfrm>
            <a:off x="180371" y="6479972"/>
            <a:ext cx="8783400" cy="10569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 sz="800" u="none" cap="none" strike="noStrike">
                <a:solidFill>
                  <a:srgbClr val="000000"/>
                </a:solidFill>
                <a:latin typeface="Arial"/>
                <a:ea typeface="Arial"/>
                <a:cs typeface="Arial"/>
                <a:sym typeface="Arial"/>
              </a:rPr>
              <a:t>© SRI International, Digital Promise,  University of Virginia, and  </a:t>
            </a:r>
            <a:r>
              <a:rPr lang="en" sz="800">
                <a:solidFill>
                  <a:schemeClr val="dk1"/>
                </a:solidFill>
              </a:rPr>
              <a:t>Vanderbilt University  </a:t>
            </a:r>
            <a:r>
              <a:rPr b="0" i="0" lang="en" sz="800" u="none" cap="none" strike="noStrike">
                <a:solidFill>
                  <a:srgbClr val="000000"/>
                </a:solidFill>
                <a:latin typeface="Arial"/>
                <a:ea typeface="Arial"/>
                <a:cs typeface="Arial"/>
                <a:sym typeface="Arial"/>
              </a:rPr>
              <a:t>2022. This work is licensed under CC BY-NC-SA 4.0 license. </a:t>
            </a:r>
            <a:endParaRPr/>
          </a:p>
          <a:p>
            <a:pPr indent="0" lvl="0" marL="0" marR="0" rtl="0" algn="l">
              <a:lnSpc>
                <a:spcPct val="100000"/>
              </a:lnSpc>
              <a:spcBef>
                <a:spcPts val="0"/>
              </a:spcBef>
              <a:spcAft>
                <a:spcPts val="0"/>
              </a:spcAft>
              <a:buNone/>
            </a:pPr>
            <a:r>
              <a:rPr b="0" i="0" lang="en" sz="800" u="none" cap="none" strike="noStrike">
                <a:solidFill>
                  <a:srgbClr val="000000"/>
                </a:solidFill>
                <a:latin typeface="Arial"/>
                <a:ea typeface="Arial"/>
                <a:cs typeface="Arial"/>
                <a:sym typeface="Arial"/>
              </a:rPr>
              <a:t>To view a copy of this license, visit </a:t>
            </a:r>
            <a:r>
              <a:rPr b="0" i="0" lang="en" sz="800" u="sng" cap="none" strike="noStrike">
                <a:solidFill>
                  <a:schemeClr val="hlink"/>
                </a:solidFill>
                <a:latin typeface="Arial"/>
                <a:ea typeface="Arial"/>
                <a:cs typeface="Arial"/>
                <a:sym typeface="Arial"/>
                <a:hlinkClick r:id="rId5"/>
              </a:rPr>
              <a:t>https://creativecommons.org/licenses/by-nc-sa/4.0/</a:t>
            </a:r>
            <a:r>
              <a:rPr b="0" i="0" lang="en" sz="800" u="none" cap="none" strike="noStrike">
                <a:solidFill>
                  <a:srgbClr val="000000"/>
                </a:solidFill>
                <a:latin typeface="Arial"/>
                <a:ea typeface="Arial"/>
                <a:cs typeface="Arial"/>
                <a:sym typeface="Arial"/>
              </a:rPr>
              <a:t> </a:t>
            </a:r>
            <a:endParaRPr/>
          </a:p>
        </p:txBody>
      </p:sp>
    </p:spTree>
  </p:cSld>
  <p:clrMapOvr>
    <a:masterClrMapping/>
  </p:clrMapOvr>
</p:sld>
</file>

<file path=ppt/slides/slide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7" name="Shape 997"/>
        <p:cNvGrpSpPr/>
        <p:nvPr/>
      </p:nvGrpSpPr>
      <p:grpSpPr>
        <a:xfrm>
          <a:off x="0" y="0"/>
          <a:ext cx="0" cy="0"/>
          <a:chOff x="0" y="0"/>
          <a:chExt cx="0" cy="0"/>
        </a:xfrm>
      </p:grpSpPr>
      <p:sp>
        <p:nvSpPr>
          <p:cNvPr id="998" name="Google Shape;998;p86"/>
          <p:cNvSpPr txBox="1"/>
          <p:nvPr>
            <p:ph type="title"/>
          </p:nvPr>
        </p:nvSpPr>
        <p:spPr>
          <a:xfrm>
            <a:off x="311700" y="593367"/>
            <a:ext cx="8520600" cy="7635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b="1" lang="en"/>
              <a:t>Build Rule #2</a:t>
            </a:r>
            <a:endParaRPr b="1"/>
          </a:p>
        </p:txBody>
      </p:sp>
      <p:pic>
        <p:nvPicPr>
          <p:cNvPr id="999" name="Google Shape;999;p86"/>
          <p:cNvPicPr preferRelativeResize="0"/>
          <p:nvPr/>
        </p:nvPicPr>
        <p:blipFill rotWithShape="1">
          <a:blip r:embed="rId3">
            <a:alphaModFix/>
          </a:blip>
          <a:srcRect b="0" l="0" r="0" t="0"/>
          <a:stretch/>
        </p:blipFill>
        <p:spPr>
          <a:xfrm>
            <a:off x="152400" y="1509267"/>
            <a:ext cx="8839200" cy="3494818"/>
          </a:xfrm>
          <a:prstGeom prst="rect">
            <a:avLst/>
          </a:prstGeom>
          <a:noFill/>
          <a:ln>
            <a:noFill/>
          </a:ln>
        </p:spPr>
      </p:pic>
      <p:sp>
        <p:nvSpPr>
          <p:cNvPr id="1000" name="Google Shape;1000;p86"/>
          <p:cNvSpPr txBox="1"/>
          <p:nvPr/>
        </p:nvSpPr>
        <p:spPr>
          <a:xfrm>
            <a:off x="7304400" y="394475"/>
            <a:ext cx="1527900" cy="962400"/>
          </a:xfrm>
          <a:prstGeom prst="rect">
            <a:avLst/>
          </a:prstGeom>
          <a:solidFill>
            <a:srgbClr val="FFFF00"/>
          </a:solidFill>
          <a:ln cap="flat" cmpd="sng" w="19050">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1" i="0" lang="en" sz="1800" u="none" cap="none" strike="noStrike">
                <a:solidFill>
                  <a:srgbClr val="000000"/>
                </a:solidFill>
                <a:latin typeface="Arial"/>
                <a:ea typeface="Arial"/>
                <a:cs typeface="Arial"/>
                <a:sym typeface="Arial"/>
              </a:rPr>
              <a:t>Page 32 of Student Notebook</a:t>
            </a:r>
            <a:endParaRPr b="1" i="0" sz="1800" u="none" cap="none" strike="noStrike">
              <a:solidFill>
                <a:srgbClr val="000000"/>
              </a:solidFill>
              <a:latin typeface="Arial"/>
              <a:ea typeface="Arial"/>
              <a:cs typeface="Arial"/>
              <a:sym typeface="Arial"/>
            </a:endParaRPr>
          </a:p>
        </p:txBody>
      </p:sp>
      <p:sp>
        <p:nvSpPr>
          <p:cNvPr id="1001" name="Google Shape;1001;p86"/>
          <p:cNvSpPr txBox="1"/>
          <p:nvPr/>
        </p:nvSpPr>
        <p:spPr>
          <a:xfrm>
            <a:off x="180371" y="6479972"/>
            <a:ext cx="8783400" cy="10569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 sz="800" u="none" cap="none" strike="noStrike">
                <a:solidFill>
                  <a:srgbClr val="000000"/>
                </a:solidFill>
                <a:latin typeface="Arial"/>
                <a:ea typeface="Arial"/>
                <a:cs typeface="Arial"/>
                <a:sym typeface="Arial"/>
              </a:rPr>
              <a:t>© SRI International, Digital Promise,  University of Virginia, and  </a:t>
            </a:r>
            <a:r>
              <a:rPr lang="en" sz="800">
                <a:solidFill>
                  <a:schemeClr val="dk1"/>
                </a:solidFill>
              </a:rPr>
              <a:t>Vanderbilt University  </a:t>
            </a:r>
            <a:r>
              <a:rPr b="0" i="0" lang="en" sz="800" u="none" cap="none" strike="noStrike">
                <a:solidFill>
                  <a:srgbClr val="000000"/>
                </a:solidFill>
                <a:latin typeface="Arial"/>
                <a:ea typeface="Arial"/>
                <a:cs typeface="Arial"/>
                <a:sym typeface="Arial"/>
              </a:rPr>
              <a:t>2022. This work is licensed under CC BY-NC-SA 4.0 license. </a:t>
            </a:r>
            <a:endParaRPr/>
          </a:p>
          <a:p>
            <a:pPr indent="0" lvl="0" marL="0" marR="0" rtl="0" algn="l">
              <a:lnSpc>
                <a:spcPct val="100000"/>
              </a:lnSpc>
              <a:spcBef>
                <a:spcPts val="0"/>
              </a:spcBef>
              <a:spcAft>
                <a:spcPts val="0"/>
              </a:spcAft>
              <a:buNone/>
            </a:pPr>
            <a:r>
              <a:rPr b="0" i="0" lang="en" sz="800" u="none" cap="none" strike="noStrike">
                <a:solidFill>
                  <a:srgbClr val="000000"/>
                </a:solidFill>
                <a:latin typeface="Arial"/>
                <a:ea typeface="Arial"/>
                <a:cs typeface="Arial"/>
                <a:sym typeface="Arial"/>
              </a:rPr>
              <a:t>To view a copy of this license, visit </a:t>
            </a:r>
            <a:r>
              <a:rPr b="0" i="0" lang="en" sz="800" u="sng" cap="none" strike="noStrike">
                <a:solidFill>
                  <a:schemeClr val="hlink"/>
                </a:solidFill>
                <a:latin typeface="Arial"/>
                <a:ea typeface="Arial"/>
                <a:cs typeface="Arial"/>
                <a:sym typeface="Arial"/>
                <a:hlinkClick r:id="rId4"/>
              </a:rPr>
              <a:t>https://creativecommons.org/licenses/by-nc-sa/4.0/</a:t>
            </a:r>
            <a:r>
              <a:rPr b="0" i="0" lang="en" sz="800" u="none" cap="none" strike="noStrike">
                <a:solidFill>
                  <a:srgbClr val="000000"/>
                </a:solidFill>
                <a:latin typeface="Arial"/>
                <a:ea typeface="Arial"/>
                <a:cs typeface="Arial"/>
                <a:sym typeface="Arial"/>
              </a:rPr>
              <a:t> </a:t>
            </a:r>
            <a:endParaRPr/>
          </a:p>
        </p:txBody>
      </p:sp>
    </p:spTree>
  </p:cSld>
  <p:clrMapOvr>
    <a:masterClrMapping/>
  </p:clrMapOvr>
</p:sld>
</file>

<file path=ppt/slides/slide8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5" name="Shape 1005"/>
        <p:cNvGrpSpPr/>
        <p:nvPr/>
      </p:nvGrpSpPr>
      <p:grpSpPr>
        <a:xfrm>
          <a:off x="0" y="0"/>
          <a:ext cx="0" cy="0"/>
          <a:chOff x="0" y="0"/>
          <a:chExt cx="0" cy="0"/>
        </a:xfrm>
      </p:grpSpPr>
      <p:sp>
        <p:nvSpPr>
          <p:cNvPr id="1006" name="Google Shape;1006;p87"/>
          <p:cNvSpPr txBox="1"/>
          <p:nvPr>
            <p:ph idx="12" type="sldNum"/>
          </p:nvPr>
        </p:nvSpPr>
        <p:spPr>
          <a:xfrm>
            <a:off x="8472458" y="6217622"/>
            <a:ext cx="548700" cy="5247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SzPts val="1000"/>
              <a:buNone/>
            </a:pPr>
            <a:fld id="{00000000-1234-1234-1234-123412341234}" type="slidenum">
              <a:rPr lang="en"/>
              <a:t>‹#›</a:t>
            </a:fld>
            <a:endParaRPr/>
          </a:p>
        </p:txBody>
      </p:sp>
      <p:pic>
        <p:nvPicPr>
          <p:cNvPr id="1007" name="Google Shape;1007;p87"/>
          <p:cNvPicPr preferRelativeResize="0"/>
          <p:nvPr/>
        </p:nvPicPr>
        <p:blipFill rotWithShape="1">
          <a:blip r:embed="rId3">
            <a:alphaModFix/>
          </a:blip>
          <a:srcRect b="0" l="0" r="0" t="0"/>
          <a:stretch/>
        </p:blipFill>
        <p:spPr>
          <a:xfrm>
            <a:off x="0" y="1350776"/>
            <a:ext cx="9144000" cy="2014198"/>
          </a:xfrm>
          <a:prstGeom prst="rect">
            <a:avLst/>
          </a:prstGeom>
          <a:noFill/>
          <a:ln>
            <a:noFill/>
          </a:ln>
        </p:spPr>
      </p:pic>
      <p:pic>
        <p:nvPicPr>
          <p:cNvPr id="1008" name="Google Shape;1008;p87"/>
          <p:cNvPicPr preferRelativeResize="0"/>
          <p:nvPr/>
        </p:nvPicPr>
        <p:blipFill rotWithShape="1">
          <a:blip r:embed="rId4">
            <a:alphaModFix/>
          </a:blip>
          <a:srcRect b="0" l="0" r="0" t="0"/>
          <a:stretch/>
        </p:blipFill>
        <p:spPr>
          <a:xfrm>
            <a:off x="0" y="3212569"/>
            <a:ext cx="9144001" cy="1942312"/>
          </a:xfrm>
          <a:prstGeom prst="rect">
            <a:avLst/>
          </a:prstGeom>
          <a:noFill/>
          <a:ln>
            <a:noFill/>
          </a:ln>
        </p:spPr>
      </p:pic>
      <p:sp>
        <p:nvSpPr>
          <p:cNvPr id="1009" name="Google Shape;1009;p87"/>
          <p:cNvSpPr txBox="1"/>
          <p:nvPr/>
        </p:nvSpPr>
        <p:spPr>
          <a:xfrm>
            <a:off x="7304400" y="394475"/>
            <a:ext cx="1527900" cy="962400"/>
          </a:xfrm>
          <a:prstGeom prst="rect">
            <a:avLst/>
          </a:prstGeom>
          <a:solidFill>
            <a:srgbClr val="FFFF00"/>
          </a:solidFill>
          <a:ln cap="flat" cmpd="sng" w="19050">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1" i="0" lang="en" sz="1800" u="none" cap="none" strike="noStrike">
                <a:solidFill>
                  <a:srgbClr val="000000"/>
                </a:solidFill>
                <a:latin typeface="Arial"/>
                <a:ea typeface="Arial"/>
                <a:cs typeface="Arial"/>
                <a:sym typeface="Arial"/>
              </a:rPr>
              <a:t>Page 33 of Student Notebook</a:t>
            </a:r>
            <a:endParaRPr b="1" i="0" sz="1800" u="none" cap="none" strike="noStrike">
              <a:solidFill>
                <a:srgbClr val="000000"/>
              </a:solidFill>
              <a:latin typeface="Arial"/>
              <a:ea typeface="Arial"/>
              <a:cs typeface="Arial"/>
              <a:sym typeface="Arial"/>
            </a:endParaRPr>
          </a:p>
        </p:txBody>
      </p:sp>
      <p:sp>
        <p:nvSpPr>
          <p:cNvPr id="1010" name="Google Shape;1010;p87"/>
          <p:cNvSpPr txBox="1"/>
          <p:nvPr/>
        </p:nvSpPr>
        <p:spPr>
          <a:xfrm>
            <a:off x="180371" y="6479972"/>
            <a:ext cx="8783400" cy="10569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 sz="800" u="none" cap="none" strike="noStrike">
                <a:solidFill>
                  <a:srgbClr val="000000"/>
                </a:solidFill>
                <a:latin typeface="Arial"/>
                <a:ea typeface="Arial"/>
                <a:cs typeface="Arial"/>
                <a:sym typeface="Arial"/>
              </a:rPr>
              <a:t>© SRI International, Digital Promise,  University of Virginia, and  </a:t>
            </a:r>
            <a:r>
              <a:rPr lang="en" sz="800">
                <a:solidFill>
                  <a:schemeClr val="dk1"/>
                </a:solidFill>
              </a:rPr>
              <a:t>Vanderbilt University  </a:t>
            </a:r>
            <a:r>
              <a:rPr b="0" i="0" lang="en" sz="800" u="none" cap="none" strike="noStrike">
                <a:solidFill>
                  <a:srgbClr val="000000"/>
                </a:solidFill>
                <a:latin typeface="Arial"/>
                <a:ea typeface="Arial"/>
                <a:cs typeface="Arial"/>
                <a:sym typeface="Arial"/>
              </a:rPr>
              <a:t>2022. This work is licensed under CC BY-NC-SA 4.0 license. </a:t>
            </a:r>
            <a:endParaRPr/>
          </a:p>
          <a:p>
            <a:pPr indent="0" lvl="0" marL="0" marR="0" rtl="0" algn="l">
              <a:lnSpc>
                <a:spcPct val="100000"/>
              </a:lnSpc>
              <a:spcBef>
                <a:spcPts val="0"/>
              </a:spcBef>
              <a:spcAft>
                <a:spcPts val="0"/>
              </a:spcAft>
              <a:buNone/>
            </a:pPr>
            <a:r>
              <a:rPr b="0" i="0" lang="en" sz="800" u="none" cap="none" strike="noStrike">
                <a:solidFill>
                  <a:srgbClr val="000000"/>
                </a:solidFill>
                <a:latin typeface="Arial"/>
                <a:ea typeface="Arial"/>
                <a:cs typeface="Arial"/>
                <a:sym typeface="Arial"/>
              </a:rPr>
              <a:t>To view a copy of this license, visit </a:t>
            </a:r>
            <a:r>
              <a:rPr b="0" i="0" lang="en" sz="800" u="sng" cap="none" strike="noStrike">
                <a:solidFill>
                  <a:schemeClr val="hlink"/>
                </a:solidFill>
                <a:latin typeface="Arial"/>
                <a:ea typeface="Arial"/>
                <a:cs typeface="Arial"/>
                <a:sym typeface="Arial"/>
                <a:hlinkClick r:id="rId5"/>
              </a:rPr>
              <a:t>https://creativecommons.org/licenses/by-nc-sa/4.0/</a:t>
            </a:r>
            <a:r>
              <a:rPr b="0" i="0" lang="en" sz="800" u="none" cap="none" strike="noStrike">
                <a:solidFill>
                  <a:srgbClr val="000000"/>
                </a:solidFill>
                <a:latin typeface="Arial"/>
                <a:ea typeface="Arial"/>
                <a:cs typeface="Arial"/>
                <a:sym typeface="Arial"/>
              </a:rPr>
              <a:t> </a:t>
            </a:r>
            <a:endParaRPr/>
          </a:p>
        </p:txBody>
      </p:sp>
    </p:spTree>
  </p:cSld>
  <p:clrMapOvr>
    <a:masterClrMapping/>
  </p:clrMapOvr>
</p:sld>
</file>

<file path=ppt/slides/slide8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4" name="Shape 1014"/>
        <p:cNvGrpSpPr/>
        <p:nvPr/>
      </p:nvGrpSpPr>
      <p:grpSpPr>
        <a:xfrm>
          <a:off x="0" y="0"/>
          <a:ext cx="0" cy="0"/>
          <a:chOff x="0" y="0"/>
          <a:chExt cx="0" cy="0"/>
        </a:xfrm>
      </p:grpSpPr>
      <p:sp>
        <p:nvSpPr>
          <p:cNvPr id="1015" name="Google Shape;1015;p88"/>
          <p:cNvSpPr txBox="1"/>
          <p:nvPr>
            <p:ph type="title"/>
          </p:nvPr>
        </p:nvSpPr>
        <p:spPr>
          <a:xfrm>
            <a:off x="311700" y="2029600"/>
            <a:ext cx="8520600" cy="11223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3600"/>
              <a:buNone/>
            </a:pPr>
            <a:r>
              <a:rPr b="1" lang="en"/>
              <a:t>Lesson 10:</a:t>
            </a:r>
            <a:endParaRPr b="1"/>
          </a:p>
          <a:p>
            <a:pPr indent="0" lvl="0" marL="0" rtl="0" algn="ctr">
              <a:lnSpc>
                <a:spcPct val="100000"/>
              </a:lnSpc>
              <a:spcBef>
                <a:spcPts val="0"/>
              </a:spcBef>
              <a:spcAft>
                <a:spcPts val="0"/>
              </a:spcAft>
              <a:buSzPts val="3600"/>
              <a:buNone/>
            </a:pPr>
            <a:r>
              <a:rPr lang="en"/>
              <a:t>Build a computer model to calculate runoff from different surfaces (part 3)</a:t>
            </a:r>
            <a:endParaRPr/>
          </a:p>
          <a:p>
            <a:pPr indent="0" lvl="0" marL="0" rtl="0" algn="ctr">
              <a:lnSpc>
                <a:spcPct val="100000"/>
              </a:lnSpc>
              <a:spcBef>
                <a:spcPts val="0"/>
              </a:spcBef>
              <a:spcAft>
                <a:spcPts val="0"/>
              </a:spcAft>
              <a:buSzPts val="3600"/>
              <a:buNone/>
            </a:pPr>
            <a:r>
              <a:t/>
            </a:r>
            <a:endParaRPr sz="2400"/>
          </a:p>
        </p:txBody>
      </p:sp>
      <p:sp>
        <p:nvSpPr>
          <p:cNvPr id="1016" name="Google Shape;1016;p88"/>
          <p:cNvSpPr txBox="1"/>
          <p:nvPr>
            <p:ph idx="12" type="sldNum"/>
          </p:nvPr>
        </p:nvSpPr>
        <p:spPr>
          <a:xfrm>
            <a:off x="8472458" y="6217622"/>
            <a:ext cx="548700" cy="5247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SzPts val="1000"/>
              <a:buNone/>
            </a:pPr>
            <a:fld id="{00000000-1234-1234-1234-123412341234}" type="slidenum">
              <a:rPr lang="en"/>
              <a:t>‹#›</a:t>
            </a:fld>
            <a:endParaRPr/>
          </a:p>
        </p:txBody>
      </p:sp>
      <p:pic>
        <p:nvPicPr>
          <p:cNvPr id="1017" name="Google Shape;1017;p88"/>
          <p:cNvPicPr preferRelativeResize="0"/>
          <p:nvPr/>
        </p:nvPicPr>
        <p:blipFill rotWithShape="1">
          <a:blip r:embed="rId3">
            <a:alphaModFix/>
          </a:blip>
          <a:srcRect b="0" l="0" r="0" t="0"/>
          <a:stretch/>
        </p:blipFill>
        <p:spPr>
          <a:xfrm>
            <a:off x="632450" y="3304300"/>
            <a:ext cx="7659525" cy="2011375"/>
          </a:xfrm>
          <a:prstGeom prst="rect">
            <a:avLst/>
          </a:prstGeom>
          <a:noFill/>
          <a:ln>
            <a:noFill/>
          </a:ln>
        </p:spPr>
      </p:pic>
      <p:sp>
        <p:nvSpPr>
          <p:cNvPr id="1018" name="Google Shape;1018;p88"/>
          <p:cNvSpPr txBox="1"/>
          <p:nvPr/>
        </p:nvSpPr>
        <p:spPr>
          <a:xfrm>
            <a:off x="180371" y="6479972"/>
            <a:ext cx="8783400" cy="10569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 sz="800" u="none" cap="none" strike="noStrike">
                <a:solidFill>
                  <a:srgbClr val="000000"/>
                </a:solidFill>
                <a:latin typeface="Arial"/>
                <a:ea typeface="Arial"/>
                <a:cs typeface="Arial"/>
                <a:sym typeface="Arial"/>
              </a:rPr>
              <a:t>© SRI International, Digital Promise,  University of Virginia, and  </a:t>
            </a:r>
            <a:r>
              <a:rPr lang="en" sz="800">
                <a:solidFill>
                  <a:schemeClr val="dk1"/>
                </a:solidFill>
              </a:rPr>
              <a:t>Vanderbilt University  </a:t>
            </a:r>
            <a:r>
              <a:rPr b="0" i="0" lang="en" sz="800" u="none" cap="none" strike="noStrike">
                <a:solidFill>
                  <a:srgbClr val="000000"/>
                </a:solidFill>
                <a:latin typeface="Arial"/>
                <a:ea typeface="Arial"/>
                <a:cs typeface="Arial"/>
                <a:sym typeface="Arial"/>
              </a:rPr>
              <a:t>2022. This work is licensed under CC BY-NC-SA 4.0 license. </a:t>
            </a:r>
            <a:endParaRPr/>
          </a:p>
          <a:p>
            <a:pPr indent="0" lvl="0" marL="0" marR="0" rtl="0" algn="l">
              <a:lnSpc>
                <a:spcPct val="100000"/>
              </a:lnSpc>
              <a:spcBef>
                <a:spcPts val="0"/>
              </a:spcBef>
              <a:spcAft>
                <a:spcPts val="0"/>
              </a:spcAft>
              <a:buNone/>
            </a:pPr>
            <a:r>
              <a:rPr b="0" i="0" lang="en" sz="800" u="none" cap="none" strike="noStrike">
                <a:solidFill>
                  <a:srgbClr val="000000"/>
                </a:solidFill>
                <a:latin typeface="Arial"/>
                <a:ea typeface="Arial"/>
                <a:cs typeface="Arial"/>
                <a:sym typeface="Arial"/>
              </a:rPr>
              <a:t>To view a copy of this license, visit </a:t>
            </a:r>
            <a:r>
              <a:rPr b="0" i="0" lang="en" sz="800" u="sng" cap="none" strike="noStrike">
                <a:solidFill>
                  <a:schemeClr val="hlink"/>
                </a:solidFill>
                <a:latin typeface="Arial"/>
                <a:ea typeface="Arial"/>
                <a:cs typeface="Arial"/>
                <a:sym typeface="Arial"/>
                <a:hlinkClick r:id="rId4"/>
              </a:rPr>
              <a:t>https://creativecommons.org/licenses/by-nc-sa/4.0/</a:t>
            </a:r>
            <a:r>
              <a:rPr b="0" i="0" lang="en" sz="800" u="none" cap="none" strike="noStrike">
                <a:solidFill>
                  <a:srgbClr val="000000"/>
                </a:solidFill>
                <a:latin typeface="Arial"/>
                <a:ea typeface="Arial"/>
                <a:cs typeface="Arial"/>
                <a:sym typeface="Arial"/>
              </a:rPr>
              <a:t> </a:t>
            </a:r>
            <a:endParaRPr/>
          </a:p>
        </p:txBody>
      </p:sp>
    </p:spTree>
  </p:cSld>
  <p:clrMapOvr>
    <a:masterClrMapping/>
  </p:clrMapOvr>
</p:sld>
</file>

<file path=ppt/slides/slide8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2" name="Shape 1022"/>
        <p:cNvGrpSpPr/>
        <p:nvPr/>
      </p:nvGrpSpPr>
      <p:grpSpPr>
        <a:xfrm>
          <a:off x="0" y="0"/>
          <a:ext cx="0" cy="0"/>
          <a:chOff x="0" y="0"/>
          <a:chExt cx="0" cy="0"/>
        </a:xfrm>
      </p:grpSpPr>
      <p:sp>
        <p:nvSpPr>
          <p:cNvPr id="1023" name="Google Shape;1023;p89"/>
          <p:cNvSpPr txBox="1"/>
          <p:nvPr>
            <p:ph type="title"/>
          </p:nvPr>
        </p:nvSpPr>
        <p:spPr>
          <a:xfrm>
            <a:off x="159300" y="593367"/>
            <a:ext cx="8520600" cy="7635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b="1" lang="en"/>
              <a:t>Continue building and testing (10.1-10.2)</a:t>
            </a:r>
            <a:endParaRPr b="1"/>
          </a:p>
          <a:p>
            <a:pPr indent="0" lvl="0" marL="0" rtl="0" algn="l">
              <a:lnSpc>
                <a:spcPct val="100000"/>
              </a:lnSpc>
              <a:spcBef>
                <a:spcPts val="0"/>
              </a:spcBef>
              <a:spcAft>
                <a:spcPts val="0"/>
              </a:spcAft>
              <a:buSzPts val="2800"/>
              <a:buNone/>
            </a:pPr>
            <a:r>
              <a:t/>
            </a:r>
            <a:endParaRPr/>
          </a:p>
        </p:txBody>
      </p:sp>
      <p:sp>
        <p:nvSpPr>
          <p:cNvPr id="1024" name="Google Shape;1024;p89"/>
          <p:cNvSpPr txBox="1"/>
          <p:nvPr>
            <p:ph idx="1" type="body"/>
          </p:nvPr>
        </p:nvSpPr>
        <p:spPr>
          <a:xfrm>
            <a:off x="311700" y="1291700"/>
            <a:ext cx="8520600" cy="4414800"/>
          </a:xfrm>
          <a:prstGeom prst="rect">
            <a:avLst/>
          </a:prstGeom>
          <a:noFill/>
          <a:ln>
            <a:noFill/>
          </a:ln>
        </p:spPr>
        <p:txBody>
          <a:bodyPr anchorCtr="0" anchor="t" bIns="91425" lIns="91425" spcFirstLastPara="1" rIns="91425" wrap="square" tIns="91425">
            <a:noAutofit/>
          </a:bodyPr>
          <a:lstStyle/>
          <a:p>
            <a:pPr indent="-342900" lvl="0" marL="457200" rtl="0" algn="l">
              <a:lnSpc>
                <a:spcPct val="115000"/>
              </a:lnSpc>
              <a:spcBef>
                <a:spcPts val="0"/>
              </a:spcBef>
              <a:spcAft>
                <a:spcPts val="0"/>
              </a:spcAft>
              <a:buClr>
                <a:schemeClr val="dk1"/>
              </a:buClr>
              <a:buSzPts val="1800"/>
              <a:buAutoNum type="arabicPeriod"/>
            </a:pPr>
            <a:r>
              <a:rPr lang="en">
                <a:solidFill>
                  <a:schemeClr val="dk1"/>
                </a:solidFill>
              </a:rPr>
              <a:t>Go to </a:t>
            </a:r>
            <a:r>
              <a:rPr b="1" lang="en" sz="3000" u="sng">
                <a:solidFill>
                  <a:schemeClr val="hlink"/>
                </a:solidFill>
                <a:highlight>
                  <a:srgbClr val="FFFFFF"/>
                </a:highlight>
                <a:latin typeface="Calibri"/>
                <a:ea typeface="Calibri"/>
                <a:cs typeface="Calibri"/>
                <a:sym typeface="Calibri"/>
                <a:hlinkClick r:id="rId3"/>
              </a:rPr>
              <a:t>earth.c2stem.org</a:t>
            </a:r>
            <a:r>
              <a:rPr b="1" lang="en" sz="2400">
                <a:solidFill>
                  <a:schemeClr val="dk1"/>
                </a:solidFill>
                <a:highlight>
                  <a:schemeClr val="lt1"/>
                </a:highlight>
                <a:latin typeface="Verdana"/>
                <a:ea typeface="Verdana"/>
                <a:cs typeface="Verdana"/>
                <a:sym typeface="Verdana"/>
              </a:rPr>
              <a:t> </a:t>
            </a:r>
            <a:r>
              <a:rPr lang="en">
                <a:solidFill>
                  <a:schemeClr val="dk1"/>
                </a:solidFill>
              </a:rPr>
              <a:t>and sign in</a:t>
            </a:r>
            <a:endParaRPr sz="2400">
              <a:solidFill>
                <a:schemeClr val="dk1"/>
              </a:solidFill>
            </a:endParaRPr>
          </a:p>
          <a:p>
            <a:pPr indent="-342900" lvl="0" marL="457200" rtl="0" algn="l">
              <a:lnSpc>
                <a:spcPct val="115000"/>
              </a:lnSpc>
              <a:spcBef>
                <a:spcPts val="0"/>
              </a:spcBef>
              <a:spcAft>
                <a:spcPts val="0"/>
              </a:spcAft>
              <a:buClr>
                <a:schemeClr val="dk1"/>
              </a:buClr>
              <a:buSzPts val="1800"/>
              <a:buAutoNum type="arabicPeriod"/>
            </a:pPr>
            <a:r>
              <a:rPr lang="en">
                <a:solidFill>
                  <a:schemeClr val="dk1"/>
                </a:solidFill>
              </a:rPr>
              <a:t>Enter your username and password. </a:t>
            </a:r>
            <a:endParaRPr>
              <a:solidFill>
                <a:schemeClr val="dk1"/>
              </a:solidFill>
            </a:endParaRPr>
          </a:p>
          <a:p>
            <a:pPr indent="-342900" lvl="0" marL="457200" rtl="0" algn="l">
              <a:lnSpc>
                <a:spcPct val="115000"/>
              </a:lnSpc>
              <a:spcBef>
                <a:spcPts val="0"/>
              </a:spcBef>
              <a:spcAft>
                <a:spcPts val="0"/>
              </a:spcAft>
              <a:buClr>
                <a:schemeClr val="dk1"/>
              </a:buClr>
              <a:buSzPts val="1800"/>
              <a:buAutoNum type="arabicPeriod"/>
            </a:pPr>
            <a:r>
              <a:rPr lang="en">
                <a:solidFill>
                  <a:schemeClr val="dk1"/>
                </a:solidFill>
              </a:rPr>
              <a:t>Open your model</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sz="1100">
              <a:solidFill>
                <a:schemeClr val="dk1"/>
              </a:solidFill>
            </a:endParaRPr>
          </a:p>
        </p:txBody>
      </p:sp>
      <p:pic>
        <p:nvPicPr>
          <p:cNvPr id="1025" name="Google Shape;1025;p89"/>
          <p:cNvPicPr preferRelativeResize="0"/>
          <p:nvPr/>
        </p:nvPicPr>
        <p:blipFill rotWithShape="1">
          <a:blip r:embed="rId4">
            <a:alphaModFix/>
          </a:blip>
          <a:srcRect b="0" l="0" r="0" t="0"/>
          <a:stretch/>
        </p:blipFill>
        <p:spPr>
          <a:xfrm>
            <a:off x="408925" y="2633100"/>
            <a:ext cx="2800350" cy="1562100"/>
          </a:xfrm>
          <a:prstGeom prst="rect">
            <a:avLst/>
          </a:prstGeom>
          <a:noFill/>
          <a:ln>
            <a:noFill/>
          </a:ln>
        </p:spPr>
      </p:pic>
      <p:pic>
        <p:nvPicPr>
          <p:cNvPr id="1026" name="Google Shape;1026;p89"/>
          <p:cNvPicPr preferRelativeResize="0"/>
          <p:nvPr/>
        </p:nvPicPr>
        <p:blipFill rotWithShape="1">
          <a:blip r:embed="rId5">
            <a:alphaModFix/>
          </a:blip>
          <a:srcRect b="0" l="0" r="0" t="0"/>
          <a:stretch/>
        </p:blipFill>
        <p:spPr>
          <a:xfrm>
            <a:off x="3500425" y="2597800"/>
            <a:ext cx="2143125" cy="2628900"/>
          </a:xfrm>
          <a:prstGeom prst="rect">
            <a:avLst/>
          </a:prstGeom>
          <a:noFill/>
          <a:ln>
            <a:noFill/>
          </a:ln>
        </p:spPr>
      </p:pic>
      <p:pic>
        <p:nvPicPr>
          <p:cNvPr id="1027" name="Google Shape;1027;p89"/>
          <p:cNvPicPr preferRelativeResize="0"/>
          <p:nvPr/>
        </p:nvPicPr>
        <p:blipFill rotWithShape="1">
          <a:blip r:embed="rId6">
            <a:alphaModFix/>
          </a:blip>
          <a:srcRect b="0" l="0" r="0" t="0"/>
          <a:stretch/>
        </p:blipFill>
        <p:spPr>
          <a:xfrm>
            <a:off x="6188088" y="2597800"/>
            <a:ext cx="1857375" cy="2152650"/>
          </a:xfrm>
          <a:prstGeom prst="rect">
            <a:avLst/>
          </a:prstGeom>
          <a:noFill/>
          <a:ln>
            <a:noFill/>
          </a:ln>
        </p:spPr>
      </p:pic>
      <p:sp>
        <p:nvSpPr>
          <p:cNvPr id="1028" name="Google Shape;1028;p89"/>
          <p:cNvSpPr txBox="1"/>
          <p:nvPr>
            <p:ph idx="12" type="sldNum"/>
          </p:nvPr>
        </p:nvSpPr>
        <p:spPr>
          <a:xfrm>
            <a:off x="8472458" y="6217622"/>
            <a:ext cx="548700" cy="5247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SzPts val="1000"/>
              <a:buNone/>
            </a:pPr>
            <a:fld id="{00000000-1234-1234-1234-123412341234}" type="slidenum">
              <a:rPr lang="en"/>
              <a:t>‹#›</a:t>
            </a:fld>
            <a:endParaRPr/>
          </a:p>
        </p:txBody>
      </p:sp>
      <p:graphicFrame>
        <p:nvGraphicFramePr>
          <p:cNvPr id="1029" name="Google Shape;1029;p89"/>
          <p:cNvGraphicFramePr/>
          <p:nvPr/>
        </p:nvGraphicFramePr>
        <p:xfrm>
          <a:off x="684925" y="5379100"/>
          <a:ext cx="3000000" cy="3000000"/>
        </p:xfrm>
        <a:graphic>
          <a:graphicData uri="http://schemas.openxmlformats.org/drawingml/2006/table">
            <a:tbl>
              <a:tblPr>
                <a:noFill/>
                <a:tableStyleId>{8B6C5962-BCCD-413D-AD64-74E264BF2DE1}</a:tableStyleId>
              </a:tblPr>
              <a:tblGrid>
                <a:gridCol w="7774125"/>
              </a:tblGrid>
              <a:tr h="457200">
                <a:tc>
                  <a:txBody>
                    <a:bodyPr/>
                    <a:lstStyle/>
                    <a:p>
                      <a:pPr indent="0" lvl="0" marL="0" marR="0" rtl="0" algn="ctr">
                        <a:lnSpc>
                          <a:spcPct val="115000"/>
                        </a:lnSpc>
                        <a:spcBef>
                          <a:spcPts val="0"/>
                        </a:spcBef>
                        <a:spcAft>
                          <a:spcPts val="0"/>
                        </a:spcAft>
                        <a:buClr>
                          <a:srgbClr val="000000"/>
                        </a:buClr>
                        <a:buSzPts val="600"/>
                        <a:buFont typeface="Arial"/>
                        <a:buNone/>
                      </a:pPr>
                      <a:r>
                        <a:t/>
                      </a:r>
                      <a:endParaRPr sz="600" u="none" cap="none" strike="noStrike"/>
                    </a:p>
                    <a:p>
                      <a:pPr indent="0" lvl="0" marL="0" marR="0" rtl="0" algn="ctr">
                        <a:lnSpc>
                          <a:spcPct val="115000"/>
                        </a:lnSpc>
                        <a:spcBef>
                          <a:spcPts val="500"/>
                        </a:spcBef>
                        <a:spcAft>
                          <a:spcPts val="0"/>
                        </a:spcAft>
                        <a:buClr>
                          <a:srgbClr val="000000"/>
                        </a:buClr>
                        <a:buSzPts val="3600"/>
                        <a:buFont typeface="Arial"/>
                        <a:buNone/>
                      </a:pPr>
                      <a:r>
                        <a:rPr b="1" lang="en" sz="3600" u="none" cap="none" strike="noStrike"/>
                        <a:t>Remember to SAVE YOUR WORK!!</a:t>
                      </a:r>
                      <a:endParaRPr b="1" sz="3600" u="none" cap="none" strike="noStrike"/>
                    </a:p>
                  </a:txBody>
                  <a:tcPr marT="63500" marB="63500" marR="63500" marL="63500">
                    <a:solidFill>
                      <a:srgbClr val="CFE2F3"/>
                    </a:solidFill>
                  </a:tcPr>
                </a:tc>
              </a:tr>
            </a:tbl>
          </a:graphicData>
        </a:graphic>
      </p:graphicFrame>
      <p:sp>
        <p:nvSpPr>
          <p:cNvPr id="1030" name="Google Shape;1030;p89"/>
          <p:cNvSpPr txBox="1"/>
          <p:nvPr/>
        </p:nvSpPr>
        <p:spPr>
          <a:xfrm>
            <a:off x="7304400" y="394475"/>
            <a:ext cx="1527900" cy="962400"/>
          </a:xfrm>
          <a:prstGeom prst="rect">
            <a:avLst/>
          </a:prstGeom>
          <a:solidFill>
            <a:srgbClr val="FFFF00"/>
          </a:solidFill>
          <a:ln cap="flat" cmpd="sng" w="19050">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1" i="0" lang="en" sz="1800" u="none" cap="none" strike="noStrike">
                <a:solidFill>
                  <a:srgbClr val="000000"/>
                </a:solidFill>
                <a:latin typeface="Arial"/>
                <a:ea typeface="Arial"/>
                <a:cs typeface="Arial"/>
                <a:sym typeface="Arial"/>
              </a:rPr>
              <a:t>Page 34 of Student Notebook</a:t>
            </a:r>
            <a:endParaRPr b="1" i="0" sz="1800" u="none" cap="none" strike="noStrike">
              <a:solidFill>
                <a:srgbClr val="000000"/>
              </a:solidFill>
              <a:latin typeface="Arial"/>
              <a:ea typeface="Arial"/>
              <a:cs typeface="Arial"/>
              <a:sym typeface="Arial"/>
            </a:endParaRPr>
          </a:p>
        </p:txBody>
      </p:sp>
      <p:sp>
        <p:nvSpPr>
          <p:cNvPr id="1031" name="Google Shape;1031;p89"/>
          <p:cNvSpPr txBox="1"/>
          <p:nvPr/>
        </p:nvSpPr>
        <p:spPr>
          <a:xfrm>
            <a:off x="180371" y="6479972"/>
            <a:ext cx="8783400" cy="10569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 sz="800" u="none" cap="none" strike="noStrike">
                <a:solidFill>
                  <a:srgbClr val="000000"/>
                </a:solidFill>
                <a:latin typeface="Arial"/>
                <a:ea typeface="Arial"/>
                <a:cs typeface="Arial"/>
                <a:sym typeface="Arial"/>
              </a:rPr>
              <a:t>© SRI International, Digital Promise,  University of Virginia, and  </a:t>
            </a:r>
            <a:r>
              <a:rPr lang="en" sz="800">
                <a:solidFill>
                  <a:schemeClr val="dk1"/>
                </a:solidFill>
              </a:rPr>
              <a:t>Vanderbilt University  </a:t>
            </a:r>
            <a:r>
              <a:rPr b="0" i="0" lang="en" sz="800" u="none" cap="none" strike="noStrike">
                <a:solidFill>
                  <a:srgbClr val="000000"/>
                </a:solidFill>
                <a:latin typeface="Arial"/>
                <a:ea typeface="Arial"/>
                <a:cs typeface="Arial"/>
                <a:sym typeface="Arial"/>
              </a:rPr>
              <a:t>2022. This work is licensed under CC BY-NC-SA 4.0 license. </a:t>
            </a:r>
            <a:endParaRPr/>
          </a:p>
          <a:p>
            <a:pPr indent="0" lvl="0" marL="0" marR="0" rtl="0" algn="l">
              <a:lnSpc>
                <a:spcPct val="100000"/>
              </a:lnSpc>
              <a:spcBef>
                <a:spcPts val="0"/>
              </a:spcBef>
              <a:spcAft>
                <a:spcPts val="0"/>
              </a:spcAft>
              <a:buNone/>
            </a:pPr>
            <a:r>
              <a:rPr b="0" i="0" lang="en" sz="800" u="none" cap="none" strike="noStrike">
                <a:solidFill>
                  <a:srgbClr val="000000"/>
                </a:solidFill>
                <a:latin typeface="Arial"/>
                <a:ea typeface="Arial"/>
                <a:cs typeface="Arial"/>
                <a:sym typeface="Arial"/>
              </a:rPr>
              <a:t>To view a copy of this license, visit </a:t>
            </a:r>
            <a:r>
              <a:rPr b="0" i="0" lang="en" sz="800" u="sng" cap="none" strike="noStrike">
                <a:solidFill>
                  <a:schemeClr val="hlink"/>
                </a:solidFill>
                <a:latin typeface="Arial"/>
                <a:ea typeface="Arial"/>
                <a:cs typeface="Arial"/>
                <a:sym typeface="Arial"/>
                <a:hlinkClick r:id="rId7"/>
              </a:rPr>
              <a:t>https://creativecommons.org/licenses/by-nc-sa/4.0/</a:t>
            </a:r>
            <a:r>
              <a:rPr b="0" i="0" lang="en" sz="800" u="none" cap="none" strike="noStrike">
                <a:solidFill>
                  <a:srgbClr val="000000"/>
                </a:solidFill>
                <a:latin typeface="Arial"/>
                <a:ea typeface="Arial"/>
                <a:cs typeface="Arial"/>
                <a:sym typeface="Arial"/>
              </a:rPr>
              <a:t> </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3" name="Shape 293"/>
        <p:cNvGrpSpPr/>
        <p:nvPr/>
      </p:nvGrpSpPr>
      <p:grpSpPr>
        <a:xfrm>
          <a:off x="0" y="0"/>
          <a:ext cx="0" cy="0"/>
          <a:chOff x="0" y="0"/>
          <a:chExt cx="0" cy="0"/>
        </a:xfrm>
      </p:grpSpPr>
      <p:sp>
        <p:nvSpPr>
          <p:cNvPr id="294" name="Google Shape;294;p9"/>
          <p:cNvSpPr txBox="1"/>
          <p:nvPr>
            <p:ph type="title"/>
          </p:nvPr>
        </p:nvSpPr>
        <p:spPr>
          <a:xfrm>
            <a:off x="311700" y="593367"/>
            <a:ext cx="8520600" cy="7635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lang="en"/>
              <a:t>Walker Upper Elementary School</a:t>
            </a:r>
            <a:endParaRPr/>
          </a:p>
        </p:txBody>
      </p:sp>
      <p:pic>
        <p:nvPicPr>
          <p:cNvPr id="295" name="Google Shape;295;p9"/>
          <p:cNvPicPr preferRelativeResize="0"/>
          <p:nvPr/>
        </p:nvPicPr>
        <p:blipFill rotWithShape="1">
          <a:blip r:embed="rId3">
            <a:alphaModFix/>
          </a:blip>
          <a:srcRect b="0" l="0" r="0" t="0"/>
          <a:stretch/>
        </p:blipFill>
        <p:spPr>
          <a:xfrm>
            <a:off x="1154250" y="1746238"/>
            <a:ext cx="6835500" cy="4135975"/>
          </a:xfrm>
          <a:prstGeom prst="rect">
            <a:avLst/>
          </a:prstGeom>
          <a:noFill/>
          <a:ln>
            <a:noFill/>
          </a:ln>
        </p:spPr>
      </p:pic>
      <p:sp>
        <p:nvSpPr>
          <p:cNvPr id="296" name="Google Shape;296;p9"/>
          <p:cNvSpPr txBox="1"/>
          <p:nvPr>
            <p:ph idx="12" type="sldNum"/>
          </p:nvPr>
        </p:nvSpPr>
        <p:spPr>
          <a:xfrm>
            <a:off x="8472458" y="6217622"/>
            <a:ext cx="548700" cy="5247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SzPts val="1000"/>
              <a:buNone/>
            </a:pPr>
            <a:fld id="{00000000-1234-1234-1234-123412341234}" type="slidenum">
              <a:rPr lang="en"/>
              <a:t>‹#›</a:t>
            </a:fld>
            <a:endParaRPr/>
          </a:p>
        </p:txBody>
      </p:sp>
      <p:sp>
        <p:nvSpPr>
          <p:cNvPr id="297" name="Google Shape;297;p9"/>
          <p:cNvSpPr txBox="1"/>
          <p:nvPr/>
        </p:nvSpPr>
        <p:spPr>
          <a:xfrm>
            <a:off x="180371" y="6479972"/>
            <a:ext cx="8783400" cy="10569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 sz="800" u="none" cap="none" strike="noStrike">
                <a:solidFill>
                  <a:srgbClr val="000000"/>
                </a:solidFill>
                <a:latin typeface="Arial"/>
                <a:ea typeface="Arial"/>
                <a:cs typeface="Arial"/>
                <a:sym typeface="Arial"/>
              </a:rPr>
              <a:t>© SRI International, Digital Promise,  University of Virginia, and  </a:t>
            </a:r>
            <a:r>
              <a:rPr lang="en" sz="800">
                <a:solidFill>
                  <a:schemeClr val="dk1"/>
                </a:solidFill>
              </a:rPr>
              <a:t>Vanderbilt University  </a:t>
            </a:r>
            <a:r>
              <a:rPr b="0" i="0" lang="en" sz="800" u="none" cap="none" strike="noStrike">
                <a:solidFill>
                  <a:srgbClr val="000000"/>
                </a:solidFill>
                <a:latin typeface="Arial"/>
                <a:ea typeface="Arial"/>
                <a:cs typeface="Arial"/>
                <a:sym typeface="Arial"/>
              </a:rPr>
              <a:t>2022. This work is licensed under CC BY-NC-SA 4.0 license. </a:t>
            </a:r>
            <a:endParaRPr/>
          </a:p>
          <a:p>
            <a:pPr indent="0" lvl="0" marL="0" marR="0" rtl="0" algn="l">
              <a:lnSpc>
                <a:spcPct val="100000"/>
              </a:lnSpc>
              <a:spcBef>
                <a:spcPts val="0"/>
              </a:spcBef>
              <a:spcAft>
                <a:spcPts val="0"/>
              </a:spcAft>
              <a:buNone/>
            </a:pPr>
            <a:r>
              <a:rPr b="0" i="0" lang="en" sz="800" u="none" cap="none" strike="noStrike">
                <a:solidFill>
                  <a:srgbClr val="000000"/>
                </a:solidFill>
                <a:latin typeface="Arial"/>
                <a:ea typeface="Arial"/>
                <a:cs typeface="Arial"/>
                <a:sym typeface="Arial"/>
              </a:rPr>
              <a:t>To view a copy of this license, visit </a:t>
            </a:r>
            <a:r>
              <a:rPr b="0" i="0" lang="en" sz="800" u="sng" cap="none" strike="noStrike">
                <a:solidFill>
                  <a:schemeClr val="hlink"/>
                </a:solidFill>
                <a:latin typeface="Arial"/>
                <a:ea typeface="Arial"/>
                <a:cs typeface="Arial"/>
                <a:sym typeface="Arial"/>
                <a:hlinkClick r:id="rId4"/>
              </a:rPr>
              <a:t>https://creativecommons.org/licenses/by-nc-sa/4.0/</a:t>
            </a:r>
            <a:r>
              <a:rPr b="0" i="0" lang="en" sz="800" u="none" cap="none" strike="noStrike">
                <a:solidFill>
                  <a:srgbClr val="000000"/>
                </a:solidFill>
                <a:latin typeface="Arial"/>
                <a:ea typeface="Arial"/>
                <a:cs typeface="Arial"/>
                <a:sym typeface="Arial"/>
              </a:rPr>
              <a:t> </a:t>
            </a:r>
            <a:endParaRPr/>
          </a:p>
        </p:txBody>
      </p:sp>
    </p:spTree>
  </p:cSld>
  <p:clrMapOvr>
    <a:masterClrMapping/>
  </p:clrMapOvr>
</p:sld>
</file>

<file path=ppt/slides/slide9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35" name="Shape 1035"/>
        <p:cNvGrpSpPr/>
        <p:nvPr/>
      </p:nvGrpSpPr>
      <p:grpSpPr>
        <a:xfrm>
          <a:off x="0" y="0"/>
          <a:ext cx="0" cy="0"/>
          <a:chOff x="0" y="0"/>
          <a:chExt cx="0" cy="0"/>
        </a:xfrm>
      </p:grpSpPr>
      <p:sp>
        <p:nvSpPr>
          <p:cNvPr id="1036" name="Google Shape;1036;p90"/>
          <p:cNvSpPr txBox="1"/>
          <p:nvPr>
            <p:ph type="title"/>
          </p:nvPr>
        </p:nvSpPr>
        <p:spPr>
          <a:xfrm>
            <a:off x="311700" y="2029600"/>
            <a:ext cx="8520600" cy="11223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3600"/>
              <a:buNone/>
            </a:pPr>
            <a:r>
              <a:rPr b="1" lang="en"/>
              <a:t>Lesson 11:</a:t>
            </a:r>
            <a:endParaRPr b="1"/>
          </a:p>
          <a:p>
            <a:pPr indent="0" lvl="0" marL="0" rtl="0" algn="ctr">
              <a:lnSpc>
                <a:spcPct val="100000"/>
              </a:lnSpc>
              <a:spcBef>
                <a:spcPts val="0"/>
              </a:spcBef>
              <a:spcAft>
                <a:spcPts val="0"/>
              </a:spcAft>
              <a:buSzPts val="3600"/>
              <a:buNone/>
            </a:pPr>
            <a:r>
              <a:rPr lang="en"/>
              <a:t>How can we test that our design meets project criteria?</a:t>
            </a:r>
            <a:endParaRPr/>
          </a:p>
          <a:p>
            <a:pPr indent="0" lvl="0" marL="0" rtl="0" algn="ctr">
              <a:lnSpc>
                <a:spcPct val="100000"/>
              </a:lnSpc>
              <a:spcBef>
                <a:spcPts val="0"/>
              </a:spcBef>
              <a:spcAft>
                <a:spcPts val="0"/>
              </a:spcAft>
              <a:buSzPts val="3600"/>
              <a:buNone/>
            </a:pPr>
            <a:r>
              <a:t/>
            </a:r>
            <a:endParaRPr sz="2400"/>
          </a:p>
        </p:txBody>
      </p:sp>
      <p:sp>
        <p:nvSpPr>
          <p:cNvPr id="1037" name="Google Shape;1037;p90"/>
          <p:cNvSpPr txBox="1"/>
          <p:nvPr>
            <p:ph idx="12" type="sldNum"/>
          </p:nvPr>
        </p:nvSpPr>
        <p:spPr>
          <a:xfrm>
            <a:off x="8472458" y="6217622"/>
            <a:ext cx="548700" cy="5247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SzPts val="1000"/>
              <a:buNone/>
            </a:pPr>
            <a:fld id="{00000000-1234-1234-1234-123412341234}" type="slidenum">
              <a:rPr lang="en"/>
              <a:t>‹#›</a:t>
            </a:fld>
            <a:endParaRPr/>
          </a:p>
        </p:txBody>
      </p:sp>
      <p:pic>
        <p:nvPicPr>
          <p:cNvPr id="1038" name="Google Shape;1038;p90"/>
          <p:cNvPicPr preferRelativeResize="0"/>
          <p:nvPr/>
        </p:nvPicPr>
        <p:blipFill rotWithShape="1">
          <a:blip r:embed="rId3">
            <a:alphaModFix/>
          </a:blip>
          <a:srcRect b="0" l="0" r="0" t="0"/>
          <a:stretch/>
        </p:blipFill>
        <p:spPr>
          <a:xfrm>
            <a:off x="701613" y="3304300"/>
            <a:ext cx="7740775" cy="2131525"/>
          </a:xfrm>
          <a:prstGeom prst="rect">
            <a:avLst/>
          </a:prstGeom>
          <a:noFill/>
          <a:ln>
            <a:noFill/>
          </a:ln>
        </p:spPr>
      </p:pic>
      <p:sp>
        <p:nvSpPr>
          <p:cNvPr id="1039" name="Google Shape;1039;p90"/>
          <p:cNvSpPr txBox="1"/>
          <p:nvPr/>
        </p:nvSpPr>
        <p:spPr>
          <a:xfrm>
            <a:off x="180371" y="6479972"/>
            <a:ext cx="8783400" cy="10569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 sz="800" u="none" cap="none" strike="noStrike">
                <a:solidFill>
                  <a:srgbClr val="000000"/>
                </a:solidFill>
                <a:latin typeface="Arial"/>
                <a:ea typeface="Arial"/>
                <a:cs typeface="Arial"/>
                <a:sym typeface="Arial"/>
              </a:rPr>
              <a:t>© SRI International, Digital Promise,  University of Virginia, and  </a:t>
            </a:r>
            <a:r>
              <a:rPr lang="en" sz="800">
                <a:solidFill>
                  <a:schemeClr val="dk1"/>
                </a:solidFill>
              </a:rPr>
              <a:t>Vanderbilt University  </a:t>
            </a:r>
            <a:r>
              <a:rPr b="0" i="0" lang="en" sz="800" u="none" cap="none" strike="noStrike">
                <a:solidFill>
                  <a:srgbClr val="000000"/>
                </a:solidFill>
                <a:latin typeface="Arial"/>
                <a:ea typeface="Arial"/>
                <a:cs typeface="Arial"/>
                <a:sym typeface="Arial"/>
              </a:rPr>
              <a:t>2022. This work is licensed under CC BY-NC-SA 4.0 license. </a:t>
            </a:r>
            <a:endParaRPr/>
          </a:p>
          <a:p>
            <a:pPr indent="0" lvl="0" marL="0" marR="0" rtl="0" algn="l">
              <a:lnSpc>
                <a:spcPct val="100000"/>
              </a:lnSpc>
              <a:spcBef>
                <a:spcPts val="0"/>
              </a:spcBef>
              <a:spcAft>
                <a:spcPts val="0"/>
              </a:spcAft>
              <a:buNone/>
            </a:pPr>
            <a:r>
              <a:rPr b="0" i="0" lang="en" sz="800" u="none" cap="none" strike="noStrike">
                <a:solidFill>
                  <a:srgbClr val="000000"/>
                </a:solidFill>
                <a:latin typeface="Arial"/>
                <a:ea typeface="Arial"/>
                <a:cs typeface="Arial"/>
                <a:sym typeface="Arial"/>
              </a:rPr>
              <a:t>To view a copy of this license, visit </a:t>
            </a:r>
            <a:r>
              <a:rPr b="0" i="0" lang="en" sz="800" u="sng" cap="none" strike="noStrike">
                <a:solidFill>
                  <a:schemeClr val="hlink"/>
                </a:solidFill>
                <a:latin typeface="Arial"/>
                <a:ea typeface="Arial"/>
                <a:cs typeface="Arial"/>
                <a:sym typeface="Arial"/>
                <a:hlinkClick r:id="rId4"/>
              </a:rPr>
              <a:t>https://creativecommons.org/licenses/by-nc-sa/4.0/</a:t>
            </a:r>
            <a:r>
              <a:rPr b="0" i="0" lang="en" sz="800" u="none" cap="none" strike="noStrike">
                <a:solidFill>
                  <a:srgbClr val="000000"/>
                </a:solidFill>
                <a:latin typeface="Arial"/>
                <a:ea typeface="Arial"/>
                <a:cs typeface="Arial"/>
                <a:sym typeface="Arial"/>
              </a:rPr>
              <a:t> </a:t>
            </a:r>
            <a:endParaRPr/>
          </a:p>
        </p:txBody>
      </p:sp>
    </p:spTree>
  </p:cSld>
  <p:clrMapOvr>
    <a:masterClrMapping/>
  </p:clrMapOvr>
</p:sld>
</file>

<file path=ppt/slides/slide9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3" name="Shape 1043"/>
        <p:cNvGrpSpPr/>
        <p:nvPr/>
      </p:nvGrpSpPr>
      <p:grpSpPr>
        <a:xfrm>
          <a:off x="0" y="0"/>
          <a:ext cx="0" cy="0"/>
          <a:chOff x="0" y="0"/>
          <a:chExt cx="0" cy="0"/>
        </a:xfrm>
      </p:grpSpPr>
      <p:sp>
        <p:nvSpPr>
          <p:cNvPr id="1044" name="Google Shape;1044;p91"/>
          <p:cNvSpPr txBox="1"/>
          <p:nvPr>
            <p:ph type="title"/>
          </p:nvPr>
        </p:nvSpPr>
        <p:spPr>
          <a:xfrm>
            <a:off x="311700" y="581800"/>
            <a:ext cx="8520600" cy="11223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3600"/>
              <a:buNone/>
            </a:pPr>
            <a:r>
              <a:rPr lang="en"/>
              <a:t>What </a:t>
            </a:r>
            <a:r>
              <a:rPr b="1" lang="en"/>
              <a:t>can</a:t>
            </a:r>
            <a:r>
              <a:rPr lang="en"/>
              <a:t> our computer model do?</a:t>
            </a:r>
            <a:endParaRPr/>
          </a:p>
        </p:txBody>
      </p:sp>
      <p:sp>
        <p:nvSpPr>
          <p:cNvPr id="1045" name="Google Shape;1045;p91"/>
          <p:cNvSpPr txBox="1"/>
          <p:nvPr>
            <p:ph type="title"/>
          </p:nvPr>
        </p:nvSpPr>
        <p:spPr>
          <a:xfrm>
            <a:off x="311700" y="2349650"/>
            <a:ext cx="8520600" cy="11223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3600"/>
              <a:buNone/>
            </a:pPr>
            <a:r>
              <a:rPr lang="en"/>
              <a:t>What </a:t>
            </a:r>
            <a:r>
              <a:rPr b="1" lang="en"/>
              <a:t>can’t</a:t>
            </a:r>
            <a:r>
              <a:rPr lang="en"/>
              <a:t> our computer model do?</a:t>
            </a:r>
            <a:endParaRPr/>
          </a:p>
        </p:txBody>
      </p:sp>
      <p:sp>
        <p:nvSpPr>
          <p:cNvPr id="1046" name="Google Shape;1046;p91"/>
          <p:cNvSpPr txBox="1"/>
          <p:nvPr>
            <p:ph type="title"/>
          </p:nvPr>
        </p:nvSpPr>
        <p:spPr>
          <a:xfrm>
            <a:off x="311700" y="4660025"/>
            <a:ext cx="8520600" cy="11223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3600"/>
              <a:buNone/>
            </a:pPr>
            <a:r>
              <a:rPr lang="en"/>
              <a:t>How can we use our models to improve our designs?</a:t>
            </a:r>
            <a:endParaRPr/>
          </a:p>
        </p:txBody>
      </p:sp>
      <p:sp>
        <p:nvSpPr>
          <p:cNvPr id="1047" name="Google Shape;1047;p91"/>
          <p:cNvSpPr txBox="1"/>
          <p:nvPr>
            <p:ph idx="12" type="sldNum"/>
          </p:nvPr>
        </p:nvSpPr>
        <p:spPr>
          <a:xfrm>
            <a:off x="8472458" y="6217622"/>
            <a:ext cx="548700" cy="5247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SzPts val="1000"/>
              <a:buNone/>
            </a:pPr>
            <a:fld id="{00000000-1234-1234-1234-123412341234}" type="slidenum">
              <a:rPr lang="en"/>
              <a:t>‹#›</a:t>
            </a:fld>
            <a:endParaRPr/>
          </a:p>
        </p:txBody>
      </p:sp>
      <p:sp>
        <p:nvSpPr>
          <p:cNvPr id="1048" name="Google Shape;1048;p91"/>
          <p:cNvSpPr txBox="1"/>
          <p:nvPr/>
        </p:nvSpPr>
        <p:spPr>
          <a:xfrm>
            <a:off x="180371" y="6479972"/>
            <a:ext cx="8783400" cy="10569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 sz="800" u="none" cap="none" strike="noStrike">
                <a:solidFill>
                  <a:srgbClr val="000000"/>
                </a:solidFill>
                <a:latin typeface="Arial"/>
                <a:ea typeface="Arial"/>
                <a:cs typeface="Arial"/>
                <a:sym typeface="Arial"/>
              </a:rPr>
              <a:t>© SRI International, Digital Promise,  University of Virginia, and  </a:t>
            </a:r>
            <a:r>
              <a:rPr lang="en" sz="800">
                <a:solidFill>
                  <a:schemeClr val="dk1"/>
                </a:solidFill>
              </a:rPr>
              <a:t>Vanderbilt University  </a:t>
            </a:r>
            <a:r>
              <a:rPr b="0" i="0" lang="en" sz="800" u="none" cap="none" strike="noStrike">
                <a:solidFill>
                  <a:srgbClr val="000000"/>
                </a:solidFill>
                <a:latin typeface="Arial"/>
                <a:ea typeface="Arial"/>
                <a:cs typeface="Arial"/>
                <a:sym typeface="Arial"/>
              </a:rPr>
              <a:t>2022. This work is licensed under CC BY-NC-SA 4.0 license. </a:t>
            </a:r>
            <a:endParaRPr/>
          </a:p>
          <a:p>
            <a:pPr indent="0" lvl="0" marL="0" marR="0" rtl="0" algn="l">
              <a:lnSpc>
                <a:spcPct val="100000"/>
              </a:lnSpc>
              <a:spcBef>
                <a:spcPts val="0"/>
              </a:spcBef>
              <a:spcAft>
                <a:spcPts val="0"/>
              </a:spcAft>
              <a:buNone/>
            </a:pPr>
            <a:r>
              <a:rPr b="0" i="0" lang="en" sz="800" u="none" cap="none" strike="noStrike">
                <a:solidFill>
                  <a:srgbClr val="000000"/>
                </a:solidFill>
                <a:latin typeface="Arial"/>
                <a:ea typeface="Arial"/>
                <a:cs typeface="Arial"/>
                <a:sym typeface="Arial"/>
              </a:rPr>
              <a:t>To view a copy of this license, visit </a:t>
            </a:r>
            <a:r>
              <a:rPr b="0" i="0" lang="en" sz="800" u="sng" cap="none" strike="noStrike">
                <a:solidFill>
                  <a:schemeClr val="hlink"/>
                </a:solidFill>
                <a:latin typeface="Arial"/>
                <a:ea typeface="Arial"/>
                <a:cs typeface="Arial"/>
                <a:sym typeface="Arial"/>
                <a:hlinkClick r:id="rId3"/>
              </a:rPr>
              <a:t>https://creativecommons.org/licenses/by-nc-sa/4.0/</a:t>
            </a:r>
            <a:r>
              <a:rPr b="0" i="0" lang="en" sz="800" u="none" cap="none" strike="noStrike">
                <a:solidFill>
                  <a:srgbClr val="000000"/>
                </a:solidFill>
                <a:latin typeface="Arial"/>
                <a:ea typeface="Arial"/>
                <a:cs typeface="Arial"/>
                <a:sym typeface="Arial"/>
              </a:rPr>
              <a:t> </a:t>
            </a:r>
            <a:endParaRPr/>
          </a:p>
        </p:txBody>
      </p:sp>
    </p:spTree>
  </p:cSld>
  <p:clrMapOvr>
    <a:masterClrMapping/>
  </p:clrMapOvr>
</p:sld>
</file>

<file path=ppt/slides/slide9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2" name="Shape 1052"/>
        <p:cNvGrpSpPr/>
        <p:nvPr/>
      </p:nvGrpSpPr>
      <p:grpSpPr>
        <a:xfrm>
          <a:off x="0" y="0"/>
          <a:ext cx="0" cy="0"/>
          <a:chOff x="0" y="0"/>
          <a:chExt cx="0" cy="0"/>
        </a:xfrm>
      </p:grpSpPr>
      <p:pic>
        <p:nvPicPr>
          <p:cNvPr id="1053" name="Google Shape;1053;p92"/>
          <p:cNvPicPr preferRelativeResize="0"/>
          <p:nvPr/>
        </p:nvPicPr>
        <p:blipFill rotWithShape="1">
          <a:blip r:embed="rId3">
            <a:alphaModFix/>
          </a:blip>
          <a:srcRect b="0" l="0" r="0" t="0"/>
          <a:stretch/>
        </p:blipFill>
        <p:spPr>
          <a:xfrm>
            <a:off x="902525" y="0"/>
            <a:ext cx="6170401" cy="6553203"/>
          </a:xfrm>
          <a:prstGeom prst="rect">
            <a:avLst/>
          </a:prstGeom>
          <a:noFill/>
          <a:ln>
            <a:noFill/>
          </a:ln>
        </p:spPr>
      </p:pic>
      <p:sp>
        <p:nvSpPr>
          <p:cNvPr id="1054" name="Google Shape;1054;p92"/>
          <p:cNvSpPr txBox="1"/>
          <p:nvPr>
            <p:ph idx="12" type="sldNum"/>
          </p:nvPr>
        </p:nvSpPr>
        <p:spPr>
          <a:xfrm>
            <a:off x="8472458" y="6217622"/>
            <a:ext cx="548700" cy="5247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SzPts val="1000"/>
              <a:buNone/>
            </a:pPr>
            <a:fld id="{00000000-1234-1234-1234-123412341234}" type="slidenum">
              <a:rPr lang="en"/>
              <a:t>‹#›</a:t>
            </a:fld>
            <a:endParaRPr/>
          </a:p>
        </p:txBody>
      </p:sp>
      <p:sp>
        <p:nvSpPr>
          <p:cNvPr id="1055" name="Google Shape;1055;p92"/>
          <p:cNvSpPr txBox="1"/>
          <p:nvPr/>
        </p:nvSpPr>
        <p:spPr>
          <a:xfrm>
            <a:off x="7123800" y="359875"/>
            <a:ext cx="1527900" cy="962400"/>
          </a:xfrm>
          <a:prstGeom prst="rect">
            <a:avLst/>
          </a:prstGeom>
          <a:solidFill>
            <a:srgbClr val="FFFF00"/>
          </a:solidFill>
          <a:ln cap="flat" cmpd="sng" w="19050">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1" i="0" lang="en" sz="1800" u="none" cap="none" strike="noStrike">
                <a:solidFill>
                  <a:srgbClr val="000000"/>
                </a:solidFill>
                <a:latin typeface="Arial"/>
                <a:ea typeface="Arial"/>
                <a:cs typeface="Arial"/>
                <a:sym typeface="Arial"/>
              </a:rPr>
              <a:t>Page 37 of Student Notebook</a:t>
            </a:r>
            <a:endParaRPr b="1" i="0" sz="1800" u="none" cap="none" strike="noStrike">
              <a:solidFill>
                <a:srgbClr val="000000"/>
              </a:solidFill>
              <a:latin typeface="Arial"/>
              <a:ea typeface="Arial"/>
              <a:cs typeface="Arial"/>
              <a:sym typeface="Arial"/>
            </a:endParaRPr>
          </a:p>
        </p:txBody>
      </p:sp>
      <p:sp>
        <p:nvSpPr>
          <p:cNvPr id="1056" name="Google Shape;1056;p92"/>
          <p:cNvSpPr txBox="1"/>
          <p:nvPr/>
        </p:nvSpPr>
        <p:spPr>
          <a:xfrm>
            <a:off x="180371" y="6479972"/>
            <a:ext cx="8783400" cy="10569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 sz="800" u="none" cap="none" strike="noStrike">
                <a:solidFill>
                  <a:srgbClr val="000000"/>
                </a:solidFill>
                <a:latin typeface="Arial"/>
                <a:ea typeface="Arial"/>
                <a:cs typeface="Arial"/>
                <a:sym typeface="Arial"/>
              </a:rPr>
              <a:t>© SRI International, Digital Promise,  University of Virginia, and  </a:t>
            </a:r>
            <a:r>
              <a:rPr lang="en" sz="800">
                <a:solidFill>
                  <a:schemeClr val="dk1"/>
                </a:solidFill>
              </a:rPr>
              <a:t>Vanderbilt University  </a:t>
            </a:r>
            <a:r>
              <a:rPr b="0" i="0" lang="en" sz="800" u="none" cap="none" strike="noStrike">
                <a:solidFill>
                  <a:srgbClr val="000000"/>
                </a:solidFill>
                <a:latin typeface="Arial"/>
                <a:ea typeface="Arial"/>
                <a:cs typeface="Arial"/>
                <a:sym typeface="Arial"/>
              </a:rPr>
              <a:t>2022. This work is licensed under CC BY-NC-SA 4.0 license. </a:t>
            </a:r>
            <a:endParaRPr/>
          </a:p>
          <a:p>
            <a:pPr indent="0" lvl="0" marL="0" marR="0" rtl="0" algn="l">
              <a:lnSpc>
                <a:spcPct val="100000"/>
              </a:lnSpc>
              <a:spcBef>
                <a:spcPts val="0"/>
              </a:spcBef>
              <a:spcAft>
                <a:spcPts val="0"/>
              </a:spcAft>
              <a:buNone/>
            </a:pPr>
            <a:r>
              <a:rPr b="0" i="0" lang="en" sz="800" u="none" cap="none" strike="noStrike">
                <a:solidFill>
                  <a:srgbClr val="000000"/>
                </a:solidFill>
                <a:latin typeface="Arial"/>
                <a:ea typeface="Arial"/>
                <a:cs typeface="Arial"/>
                <a:sym typeface="Arial"/>
              </a:rPr>
              <a:t>To view a copy of this license, visit </a:t>
            </a:r>
            <a:r>
              <a:rPr b="0" i="0" lang="en" sz="800" u="sng" cap="none" strike="noStrike">
                <a:solidFill>
                  <a:schemeClr val="hlink"/>
                </a:solidFill>
                <a:latin typeface="Arial"/>
                <a:ea typeface="Arial"/>
                <a:cs typeface="Arial"/>
                <a:sym typeface="Arial"/>
                <a:hlinkClick r:id="rId4"/>
              </a:rPr>
              <a:t>https://creativecommons.org/licenses/by-nc-sa/4.0/</a:t>
            </a:r>
            <a:r>
              <a:rPr b="0" i="0" lang="en" sz="800" u="none" cap="none" strike="noStrike">
                <a:solidFill>
                  <a:srgbClr val="000000"/>
                </a:solidFill>
                <a:latin typeface="Arial"/>
                <a:ea typeface="Arial"/>
                <a:cs typeface="Arial"/>
                <a:sym typeface="Arial"/>
              </a:rPr>
              <a:t> </a:t>
            </a:r>
            <a:endParaRPr/>
          </a:p>
        </p:txBody>
      </p:sp>
    </p:spTree>
  </p:cSld>
  <p:clrMapOvr>
    <a:masterClrMapping/>
  </p:clrMapOvr>
</p:sld>
</file>

<file path=ppt/slides/slide9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0" name="Shape 1060"/>
        <p:cNvGrpSpPr/>
        <p:nvPr/>
      </p:nvGrpSpPr>
      <p:grpSpPr>
        <a:xfrm>
          <a:off x="0" y="0"/>
          <a:ext cx="0" cy="0"/>
          <a:chOff x="0" y="0"/>
          <a:chExt cx="0" cy="0"/>
        </a:xfrm>
      </p:grpSpPr>
      <p:sp>
        <p:nvSpPr>
          <p:cNvPr id="1061" name="Google Shape;1061;p93"/>
          <p:cNvSpPr txBox="1"/>
          <p:nvPr>
            <p:ph type="title"/>
          </p:nvPr>
        </p:nvSpPr>
        <p:spPr>
          <a:xfrm>
            <a:off x="311700" y="593367"/>
            <a:ext cx="8520600" cy="7635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b="1" lang="en" sz="3600"/>
              <a:t>Creating more designs</a:t>
            </a:r>
            <a:endParaRPr b="1" sz="3600"/>
          </a:p>
        </p:txBody>
      </p:sp>
      <p:sp>
        <p:nvSpPr>
          <p:cNvPr id="1062" name="Google Shape;1062;p93"/>
          <p:cNvSpPr txBox="1"/>
          <p:nvPr>
            <p:ph idx="1" type="body"/>
          </p:nvPr>
        </p:nvSpPr>
        <p:spPr>
          <a:xfrm>
            <a:off x="311700" y="1536633"/>
            <a:ext cx="8520600" cy="45552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800"/>
              <a:buNone/>
            </a:pPr>
            <a:r>
              <a:rPr lang="en" sz="2400">
                <a:solidFill>
                  <a:schemeClr val="dk1"/>
                </a:solidFill>
              </a:rPr>
              <a:t>Engineers create many designs before making a decision. Can you improve your design by reducing runoff? Reducing cost? Improving accessibility? </a:t>
            </a:r>
            <a:endParaRPr sz="2400">
              <a:solidFill>
                <a:srgbClr val="000000"/>
              </a:solidFill>
            </a:endParaRPr>
          </a:p>
          <a:p>
            <a:pPr indent="-381000" lvl="0" marL="457200" rtl="0" algn="l">
              <a:lnSpc>
                <a:spcPct val="115000"/>
              </a:lnSpc>
              <a:spcBef>
                <a:spcPts val="1600"/>
              </a:spcBef>
              <a:spcAft>
                <a:spcPts val="0"/>
              </a:spcAft>
              <a:buClr>
                <a:srgbClr val="000000"/>
              </a:buClr>
              <a:buSzPts val="2400"/>
              <a:buChar char="●"/>
            </a:pPr>
            <a:r>
              <a:rPr lang="en" sz="2400">
                <a:solidFill>
                  <a:srgbClr val="000000"/>
                </a:solidFill>
              </a:rPr>
              <a:t>Can you think of different ways to reduce runoff? </a:t>
            </a:r>
            <a:endParaRPr sz="2400">
              <a:solidFill>
                <a:srgbClr val="000000"/>
              </a:solidFill>
            </a:endParaRPr>
          </a:p>
          <a:p>
            <a:pPr indent="-381000" lvl="0" marL="457200" rtl="0" algn="l">
              <a:lnSpc>
                <a:spcPct val="115000"/>
              </a:lnSpc>
              <a:spcBef>
                <a:spcPts val="0"/>
              </a:spcBef>
              <a:spcAft>
                <a:spcPts val="0"/>
              </a:spcAft>
              <a:buClr>
                <a:srgbClr val="000000"/>
              </a:buClr>
              <a:buSzPts val="2400"/>
              <a:buChar char="●"/>
            </a:pPr>
            <a:r>
              <a:rPr lang="en" sz="2400">
                <a:solidFill>
                  <a:srgbClr val="000000"/>
                </a:solidFill>
              </a:rPr>
              <a:t>Can you think of different ways to reduce cost?</a:t>
            </a:r>
            <a:endParaRPr sz="2400">
              <a:solidFill>
                <a:srgbClr val="000000"/>
              </a:solidFill>
            </a:endParaRPr>
          </a:p>
          <a:p>
            <a:pPr indent="0" lvl="0" marL="0" rtl="0" algn="l">
              <a:lnSpc>
                <a:spcPct val="115000"/>
              </a:lnSpc>
              <a:spcBef>
                <a:spcPts val="1600"/>
              </a:spcBef>
              <a:spcAft>
                <a:spcPts val="0"/>
              </a:spcAft>
              <a:buSzPts val="1800"/>
              <a:buNone/>
            </a:pPr>
            <a:r>
              <a:t/>
            </a:r>
            <a:endParaRPr sz="2400">
              <a:solidFill>
                <a:srgbClr val="000000"/>
              </a:solidFill>
            </a:endParaRPr>
          </a:p>
          <a:p>
            <a:pPr indent="0" lvl="0" marL="0" rtl="0" algn="l">
              <a:lnSpc>
                <a:spcPct val="115000"/>
              </a:lnSpc>
              <a:spcBef>
                <a:spcPts val="1600"/>
              </a:spcBef>
              <a:spcAft>
                <a:spcPts val="1600"/>
              </a:spcAft>
              <a:buClr>
                <a:srgbClr val="000000"/>
              </a:buClr>
              <a:buSzPts val="1100"/>
              <a:buFont typeface="Arial"/>
              <a:buNone/>
            </a:pPr>
            <a:r>
              <a:rPr lang="en" sz="2400">
                <a:solidFill>
                  <a:srgbClr val="000000"/>
                </a:solidFill>
              </a:rPr>
              <a:t>Make at least 2 more designs in 11.4-11.7. Make sure to test them with your computer model!</a:t>
            </a:r>
            <a:endParaRPr sz="2400">
              <a:solidFill>
                <a:srgbClr val="000000"/>
              </a:solidFill>
            </a:endParaRPr>
          </a:p>
        </p:txBody>
      </p:sp>
      <p:sp>
        <p:nvSpPr>
          <p:cNvPr id="1063" name="Google Shape;1063;p93"/>
          <p:cNvSpPr txBox="1"/>
          <p:nvPr>
            <p:ph idx="12" type="sldNum"/>
          </p:nvPr>
        </p:nvSpPr>
        <p:spPr>
          <a:xfrm>
            <a:off x="8472458" y="6217622"/>
            <a:ext cx="548700" cy="5247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SzPts val="1000"/>
              <a:buNone/>
            </a:pPr>
            <a:fld id="{00000000-1234-1234-1234-123412341234}" type="slidenum">
              <a:rPr lang="en"/>
              <a:t>‹#›</a:t>
            </a:fld>
            <a:endParaRPr/>
          </a:p>
        </p:txBody>
      </p:sp>
      <p:sp>
        <p:nvSpPr>
          <p:cNvPr id="1064" name="Google Shape;1064;p93"/>
          <p:cNvSpPr txBox="1"/>
          <p:nvPr/>
        </p:nvSpPr>
        <p:spPr>
          <a:xfrm>
            <a:off x="7304400" y="394475"/>
            <a:ext cx="1527900" cy="962400"/>
          </a:xfrm>
          <a:prstGeom prst="rect">
            <a:avLst/>
          </a:prstGeom>
          <a:solidFill>
            <a:srgbClr val="FFFF00"/>
          </a:solidFill>
          <a:ln cap="flat" cmpd="sng" w="19050">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1" i="0" lang="en" sz="1800" u="none" cap="none" strike="noStrike">
                <a:solidFill>
                  <a:srgbClr val="000000"/>
                </a:solidFill>
                <a:latin typeface="Arial"/>
                <a:ea typeface="Arial"/>
                <a:cs typeface="Arial"/>
                <a:sym typeface="Arial"/>
              </a:rPr>
              <a:t>Page 38-39 of Student Notebook</a:t>
            </a:r>
            <a:endParaRPr b="1" i="0" sz="1800" u="none" cap="none" strike="noStrike">
              <a:solidFill>
                <a:srgbClr val="000000"/>
              </a:solidFill>
              <a:latin typeface="Arial"/>
              <a:ea typeface="Arial"/>
              <a:cs typeface="Arial"/>
              <a:sym typeface="Arial"/>
            </a:endParaRPr>
          </a:p>
        </p:txBody>
      </p:sp>
      <p:sp>
        <p:nvSpPr>
          <p:cNvPr id="1065" name="Google Shape;1065;p93"/>
          <p:cNvSpPr txBox="1"/>
          <p:nvPr/>
        </p:nvSpPr>
        <p:spPr>
          <a:xfrm>
            <a:off x="180371" y="6479972"/>
            <a:ext cx="8783400" cy="10569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 sz="800" u="none" cap="none" strike="noStrike">
                <a:solidFill>
                  <a:srgbClr val="000000"/>
                </a:solidFill>
                <a:latin typeface="Arial"/>
                <a:ea typeface="Arial"/>
                <a:cs typeface="Arial"/>
                <a:sym typeface="Arial"/>
              </a:rPr>
              <a:t>© SRI International, Digital Promise,  University of Virginia, and  </a:t>
            </a:r>
            <a:r>
              <a:rPr lang="en" sz="800">
                <a:solidFill>
                  <a:schemeClr val="dk1"/>
                </a:solidFill>
              </a:rPr>
              <a:t>Vanderbilt University  </a:t>
            </a:r>
            <a:r>
              <a:rPr b="0" i="0" lang="en" sz="800" u="none" cap="none" strike="noStrike">
                <a:solidFill>
                  <a:srgbClr val="000000"/>
                </a:solidFill>
                <a:latin typeface="Arial"/>
                <a:ea typeface="Arial"/>
                <a:cs typeface="Arial"/>
                <a:sym typeface="Arial"/>
              </a:rPr>
              <a:t>2022. This work is licensed under CC BY-NC-SA 4.0 license. </a:t>
            </a:r>
            <a:endParaRPr/>
          </a:p>
          <a:p>
            <a:pPr indent="0" lvl="0" marL="0" marR="0" rtl="0" algn="l">
              <a:lnSpc>
                <a:spcPct val="100000"/>
              </a:lnSpc>
              <a:spcBef>
                <a:spcPts val="0"/>
              </a:spcBef>
              <a:spcAft>
                <a:spcPts val="0"/>
              </a:spcAft>
              <a:buNone/>
            </a:pPr>
            <a:r>
              <a:rPr b="0" i="0" lang="en" sz="800" u="none" cap="none" strike="noStrike">
                <a:solidFill>
                  <a:srgbClr val="000000"/>
                </a:solidFill>
                <a:latin typeface="Arial"/>
                <a:ea typeface="Arial"/>
                <a:cs typeface="Arial"/>
                <a:sym typeface="Arial"/>
              </a:rPr>
              <a:t>To view a copy of this license, visit </a:t>
            </a:r>
            <a:r>
              <a:rPr b="0" i="0" lang="en" sz="800" u="sng" cap="none" strike="noStrike">
                <a:solidFill>
                  <a:schemeClr val="hlink"/>
                </a:solidFill>
                <a:latin typeface="Arial"/>
                <a:ea typeface="Arial"/>
                <a:cs typeface="Arial"/>
                <a:sym typeface="Arial"/>
                <a:hlinkClick r:id="rId3"/>
              </a:rPr>
              <a:t>https://creativecommons.org/licenses/by-nc-sa/4.0/</a:t>
            </a:r>
            <a:r>
              <a:rPr b="0" i="0" lang="en" sz="800" u="none" cap="none" strike="noStrike">
                <a:solidFill>
                  <a:srgbClr val="000000"/>
                </a:solidFill>
                <a:latin typeface="Arial"/>
                <a:ea typeface="Arial"/>
                <a:cs typeface="Arial"/>
                <a:sym typeface="Arial"/>
              </a:rPr>
              <a:t> </a:t>
            </a:r>
            <a:endParaRPr/>
          </a:p>
        </p:txBody>
      </p:sp>
    </p:spTree>
  </p:cSld>
  <p:clrMapOvr>
    <a:masterClrMapping/>
  </p:clrMapOvr>
</p:sld>
</file>

<file path=ppt/slides/slide9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9" name="Shape 1069"/>
        <p:cNvGrpSpPr/>
        <p:nvPr/>
      </p:nvGrpSpPr>
      <p:grpSpPr>
        <a:xfrm>
          <a:off x="0" y="0"/>
          <a:ext cx="0" cy="0"/>
          <a:chOff x="0" y="0"/>
          <a:chExt cx="0" cy="0"/>
        </a:xfrm>
      </p:grpSpPr>
      <p:sp>
        <p:nvSpPr>
          <p:cNvPr id="1070" name="Google Shape;1070;p94"/>
          <p:cNvSpPr txBox="1"/>
          <p:nvPr>
            <p:ph type="title"/>
          </p:nvPr>
        </p:nvSpPr>
        <p:spPr>
          <a:xfrm>
            <a:off x="311700" y="593367"/>
            <a:ext cx="8520600" cy="7635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400"/>
              </a:spcBef>
              <a:spcAft>
                <a:spcPts val="400"/>
              </a:spcAft>
              <a:buClr>
                <a:schemeClr val="dk1"/>
              </a:buClr>
              <a:buSzPts val="1100"/>
              <a:buFont typeface="Arial"/>
              <a:buNone/>
            </a:pPr>
            <a:r>
              <a:rPr b="1" lang="en" sz="3000"/>
              <a:t>How do we know what design will be best?</a:t>
            </a:r>
            <a:endParaRPr b="1" sz="3000"/>
          </a:p>
        </p:txBody>
      </p:sp>
      <p:sp>
        <p:nvSpPr>
          <p:cNvPr id="1071" name="Google Shape;1071;p94"/>
          <p:cNvSpPr txBox="1"/>
          <p:nvPr>
            <p:ph idx="1" type="body"/>
          </p:nvPr>
        </p:nvSpPr>
        <p:spPr>
          <a:xfrm>
            <a:off x="311700" y="1536633"/>
            <a:ext cx="8520600" cy="45552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600"/>
              </a:spcAft>
              <a:buSzPts val="1800"/>
              <a:buNone/>
            </a:pPr>
            <a:r>
              <a:t/>
            </a:r>
            <a:endParaRPr/>
          </a:p>
        </p:txBody>
      </p:sp>
      <p:sp>
        <p:nvSpPr>
          <p:cNvPr id="1072" name="Google Shape;1072;p94"/>
          <p:cNvSpPr txBox="1"/>
          <p:nvPr>
            <p:ph idx="12" type="sldNum"/>
          </p:nvPr>
        </p:nvSpPr>
        <p:spPr>
          <a:xfrm>
            <a:off x="8472458" y="6217622"/>
            <a:ext cx="548700" cy="5247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SzPts val="1000"/>
              <a:buNone/>
            </a:pPr>
            <a:fld id="{00000000-1234-1234-1234-123412341234}" type="slidenum">
              <a:rPr lang="en"/>
              <a:t>‹#›</a:t>
            </a:fld>
            <a:endParaRPr/>
          </a:p>
        </p:txBody>
      </p:sp>
      <p:sp>
        <p:nvSpPr>
          <p:cNvPr id="1073" name="Google Shape;1073;p94"/>
          <p:cNvSpPr txBox="1"/>
          <p:nvPr/>
        </p:nvSpPr>
        <p:spPr>
          <a:xfrm>
            <a:off x="180371" y="6479972"/>
            <a:ext cx="8783400" cy="10569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 sz="800" u="none" cap="none" strike="noStrike">
                <a:solidFill>
                  <a:srgbClr val="000000"/>
                </a:solidFill>
                <a:latin typeface="Arial"/>
                <a:ea typeface="Arial"/>
                <a:cs typeface="Arial"/>
                <a:sym typeface="Arial"/>
              </a:rPr>
              <a:t>© SRI International, Digital Promise,  University of Virginia, and  </a:t>
            </a:r>
            <a:r>
              <a:rPr lang="en" sz="800">
                <a:solidFill>
                  <a:schemeClr val="dk1"/>
                </a:solidFill>
              </a:rPr>
              <a:t>Vanderbilt University  </a:t>
            </a:r>
            <a:r>
              <a:rPr b="0" i="0" lang="en" sz="800" u="none" cap="none" strike="noStrike">
                <a:solidFill>
                  <a:srgbClr val="000000"/>
                </a:solidFill>
                <a:latin typeface="Arial"/>
                <a:ea typeface="Arial"/>
                <a:cs typeface="Arial"/>
                <a:sym typeface="Arial"/>
              </a:rPr>
              <a:t>2022. This work is licensed under CC BY-NC-SA 4.0 license. </a:t>
            </a:r>
            <a:endParaRPr/>
          </a:p>
          <a:p>
            <a:pPr indent="0" lvl="0" marL="0" marR="0" rtl="0" algn="l">
              <a:lnSpc>
                <a:spcPct val="100000"/>
              </a:lnSpc>
              <a:spcBef>
                <a:spcPts val="0"/>
              </a:spcBef>
              <a:spcAft>
                <a:spcPts val="0"/>
              </a:spcAft>
              <a:buNone/>
            </a:pPr>
            <a:r>
              <a:rPr b="0" i="0" lang="en" sz="800" u="none" cap="none" strike="noStrike">
                <a:solidFill>
                  <a:srgbClr val="000000"/>
                </a:solidFill>
                <a:latin typeface="Arial"/>
                <a:ea typeface="Arial"/>
                <a:cs typeface="Arial"/>
                <a:sym typeface="Arial"/>
              </a:rPr>
              <a:t>To view a copy of this license, visit </a:t>
            </a:r>
            <a:r>
              <a:rPr b="0" i="0" lang="en" sz="800" u="sng" cap="none" strike="noStrike">
                <a:solidFill>
                  <a:schemeClr val="hlink"/>
                </a:solidFill>
                <a:latin typeface="Arial"/>
                <a:ea typeface="Arial"/>
                <a:cs typeface="Arial"/>
                <a:sym typeface="Arial"/>
                <a:hlinkClick r:id="rId3"/>
              </a:rPr>
              <a:t>https://creativecommons.org/licenses/by-nc-sa/4.0/</a:t>
            </a:r>
            <a:r>
              <a:rPr b="0" i="0" lang="en" sz="800" u="none" cap="none" strike="noStrike">
                <a:solidFill>
                  <a:srgbClr val="000000"/>
                </a:solidFill>
                <a:latin typeface="Arial"/>
                <a:ea typeface="Arial"/>
                <a:cs typeface="Arial"/>
                <a:sym typeface="Arial"/>
              </a:rPr>
              <a:t> </a:t>
            </a:r>
            <a:endParaRPr/>
          </a:p>
        </p:txBody>
      </p:sp>
    </p:spTree>
  </p:cSld>
  <p:clrMapOvr>
    <a:masterClrMapping/>
  </p:clrMapOvr>
</p:sld>
</file>

<file path=ppt/slides/slide9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77" name="Shape 1077"/>
        <p:cNvGrpSpPr/>
        <p:nvPr/>
      </p:nvGrpSpPr>
      <p:grpSpPr>
        <a:xfrm>
          <a:off x="0" y="0"/>
          <a:ext cx="0" cy="0"/>
          <a:chOff x="0" y="0"/>
          <a:chExt cx="0" cy="0"/>
        </a:xfrm>
      </p:grpSpPr>
      <p:sp>
        <p:nvSpPr>
          <p:cNvPr id="1078" name="Google Shape;1078;p95"/>
          <p:cNvSpPr txBox="1"/>
          <p:nvPr>
            <p:ph type="title"/>
          </p:nvPr>
        </p:nvSpPr>
        <p:spPr>
          <a:xfrm>
            <a:off x="311700" y="2029600"/>
            <a:ext cx="8520600" cy="11223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3600"/>
              <a:buNone/>
            </a:pPr>
            <a:r>
              <a:rPr b="1" lang="en"/>
              <a:t>Lesson 12:</a:t>
            </a:r>
            <a:endParaRPr b="1"/>
          </a:p>
          <a:p>
            <a:pPr indent="0" lvl="0" marL="0" rtl="0" algn="ctr">
              <a:lnSpc>
                <a:spcPct val="100000"/>
              </a:lnSpc>
              <a:spcBef>
                <a:spcPts val="0"/>
              </a:spcBef>
              <a:spcAft>
                <a:spcPts val="0"/>
              </a:spcAft>
              <a:buSzPts val="3600"/>
              <a:buNone/>
            </a:pPr>
            <a:r>
              <a:rPr lang="en"/>
              <a:t>How do we know what design will be best?</a:t>
            </a:r>
            <a:endParaRPr/>
          </a:p>
          <a:p>
            <a:pPr indent="0" lvl="0" marL="0" rtl="0" algn="ctr">
              <a:lnSpc>
                <a:spcPct val="100000"/>
              </a:lnSpc>
              <a:spcBef>
                <a:spcPts val="0"/>
              </a:spcBef>
              <a:spcAft>
                <a:spcPts val="0"/>
              </a:spcAft>
              <a:buSzPts val="3600"/>
              <a:buNone/>
            </a:pPr>
            <a:r>
              <a:t/>
            </a:r>
            <a:endParaRPr sz="2400"/>
          </a:p>
        </p:txBody>
      </p:sp>
      <p:sp>
        <p:nvSpPr>
          <p:cNvPr id="1079" name="Google Shape;1079;p95"/>
          <p:cNvSpPr txBox="1"/>
          <p:nvPr>
            <p:ph idx="12" type="sldNum"/>
          </p:nvPr>
        </p:nvSpPr>
        <p:spPr>
          <a:xfrm>
            <a:off x="8472458" y="6217622"/>
            <a:ext cx="548700" cy="5247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SzPts val="1000"/>
              <a:buNone/>
            </a:pPr>
            <a:fld id="{00000000-1234-1234-1234-123412341234}" type="slidenum">
              <a:rPr lang="en"/>
              <a:t>‹#›</a:t>
            </a:fld>
            <a:endParaRPr/>
          </a:p>
        </p:txBody>
      </p:sp>
      <p:pic>
        <p:nvPicPr>
          <p:cNvPr id="1080" name="Google Shape;1080;p95"/>
          <p:cNvPicPr preferRelativeResize="0"/>
          <p:nvPr/>
        </p:nvPicPr>
        <p:blipFill rotWithShape="1">
          <a:blip r:embed="rId3">
            <a:alphaModFix/>
          </a:blip>
          <a:srcRect b="0" l="0" r="0" t="0"/>
          <a:stretch/>
        </p:blipFill>
        <p:spPr>
          <a:xfrm>
            <a:off x="683925" y="3485450"/>
            <a:ext cx="7496200" cy="2078600"/>
          </a:xfrm>
          <a:prstGeom prst="rect">
            <a:avLst/>
          </a:prstGeom>
          <a:noFill/>
          <a:ln>
            <a:noFill/>
          </a:ln>
        </p:spPr>
      </p:pic>
      <p:sp>
        <p:nvSpPr>
          <p:cNvPr id="1081" name="Google Shape;1081;p95"/>
          <p:cNvSpPr txBox="1"/>
          <p:nvPr/>
        </p:nvSpPr>
        <p:spPr>
          <a:xfrm>
            <a:off x="180371" y="6479972"/>
            <a:ext cx="8783400" cy="10569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 sz="800" u="none" cap="none" strike="noStrike">
                <a:solidFill>
                  <a:srgbClr val="000000"/>
                </a:solidFill>
                <a:latin typeface="Arial"/>
                <a:ea typeface="Arial"/>
                <a:cs typeface="Arial"/>
                <a:sym typeface="Arial"/>
              </a:rPr>
              <a:t>© SRI International, Digital Promise,  University of Virginia, and  </a:t>
            </a:r>
            <a:r>
              <a:rPr lang="en" sz="800">
                <a:solidFill>
                  <a:schemeClr val="dk1"/>
                </a:solidFill>
              </a:rPr>
              <a:t>Vanderbilt University  </a:t>
            </a:r>
            <a:r>
              <a:rPr b="0" i="0" lang="en" sz="800" u="none" cap="none" strike="noStrike">
                <a:solidFill>
                  <a:srgbClr val="000000"/>
                </a:solidFill>
                <a:latin typeface="Arial"/>
                <a:ea typeface="Arial"/>
                <a:cs typeface="Arial"/>
                <a:sym typeface="Arial"/>
              </a:rPr>
              <a:t>2022. This work is licensed under CC BY-NC-SA 4.0 license. </a:t>
            </a:r>
            <a:endParaRPr/>
          </a:p>
          <a:p>
            <a:pPr indent="0" lvl="0" marL="0" marR="0" rtl="0" algn="l">
              <a:lnSpc>
                <a:spcPct val="100000"/>
              </a:lnSpc>
              <a:spcBef>
                <a:spcPts val="0"/>
              </a:spcBef>
              <a:spcAft>
                <a:spcPts val="0"/>
              </a:spcAft>
              <a:buNone/>
            </a:pPr>
            <a:r>
              <a:rPr b="0" i="0" lang="en" sz="800" u="none" cap="none" strike="noStrike">
                <a:solidFill>
                  <a:srgbClr val="000000"/>
                </a:solidFill>
                <a:latin typeface="Arial"/>
                <a:ea typeface="Arial"/>
                <a:cs typeface="Arial"/>
                <a:sym typeface="Arial"/>
              </a:rPr>
              <a:t>To view a copy of this license, visit </a:t>
            </a:r>
            <a:r>
              <a:rPr b="0" i="0" lang="en" sz="800" u="sng" cap="none" strike="noStrike">
                <a:solidFill>
                  <a:schemeClr val="hlink"/>
                </a:solidFill>
                <a:latin typeface="Arial"/>
                <a:ea typeface="Arial"/>
                <a:cs typeface="Arial"/>
                <a:sym typeface="Arial"/>
                <a:hlinkClick r:id="rId4"/>
              </a:rPr>
              <a:t>https://creativecommons.org/licenses/by-nc-sa/4.0/</a:t>
            </a:r>
            <a:r>
              <a:rPr b="0" i="0" lang="en" sz="800" u="none" cap="none" strike="noStrike">
                <a:solidFill>
                  <a:srgbClr val="000000"/>
                </a:solidFill>
                <a:latin typeface="Arial"/>
                <a:ea typeface="Arial"/>
                <a:cs typeface="Arial"/>
                <a:sym typeface="Arial"/>
              </a:rPr>
              <a:t> </a:t>
            </a:r>
            <a:endParaRPr/>
          </a:p>
        </p:txBody>
      </p:sp>
    </p:spTree>
  </p:cSld>
  <p:clrMapOvr>
    <a:masterClrMapping/>
  </p:clrMapOvr>
</p:sld>
</file>

<file path=ppt/slides/slide9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85" name="Shape 1085"/>
        <p:cNvGrpSpPr/>
        <p:nvPr/>
      </p:nvGrpSpPr>
      <p:grpSpPr>
        <a:xfrm>
          <a:off x="0" y="0"/>
          <a:ext cx="0" cy="0"/>
          <a:chOff x="0" y="0"/>
          <a:chExt cx="0" cy="0"/>
        </a:xfrm>
      </p:grpSpPr>
      <p:sp>
        <p:nvSpPr>
          <p:cNvPr id="1086" name="Google Shape;1086;p96"/>
          <p:cNvSpPr txBox="1"/>
          <p:nvPr>
            <p:ph type="title"/>
          </p:nvPr>
        </p:nvSpPr>
        <p:spPr>
          <a:xfrm>
            <a:off x="311700" y="593375"/>
            <a:ext cx="6654900" cy="7635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b="1" lang="en" sz="3600"/>
              <a:t>How can you design a fair race?</a:t>
            </a:r>
            <a:endParaRPr b="1" sz="3600"/>
          </a:p>
        </p:txBody>
      </p:sp>
      <p:pic>
        <p:nvPicPr>
          <p:cNvPr id="1087" name="Google Shape;1087;p96"/>
          <p:cNvPicPr preferRelativeResize="0"/>
          <p:nvPr/>
        </p:nvPicPr>
        <p:blipFill rotWithShape="1">
          <a:blip r:embed="rId3">
            <a:alphaModFix/>
          </a:blip>
          <a:srcRect b="0" l="0" r="0" t="0"/>
          <a:stretch/>
        </p:blipFill>
        <p:spPr>
          <a:xfrm>
            <a:off x="5612850" y="1456175"/>
            <a:ext cx="3219450" cy="2628900"/>
          </a:xfrm>
          <a:prstGeom prst="rect">
            <a:avLst/>
          </a:prstGeom>
          <a:noFill/>
          <a:ln>
            <a:noFill/>
          </a:ln>
        </p:spPr>
      </p:pic>
      <p:sp>
        <p:nvSpPr>
          <p:cNvPr id="1088" name="Google Shape;1088;p96"/>
          <p:cNvSpPr txBox="1"/>
          <p:nvPr>
            <p:ph idx="12" type="sldNum"/>
          </p:nvPr>
        </p:nvSpPr>
        <p:spPr>
          <a:xfrm>
            <a:off x="8472458" y="6217622"/>
            <a:ext cx="548700" cy="5247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SzPts val="1000"/>
              <a:buNone/>
            </a:pPr>
            <a:fld id="{00000000-1234-1234-1234-123412341234}" type="slidenum">
              <a:rPr lang="en"/>
              <a:t>‹#›</a:t>
            </a:fld>
            <a:endParaRPr/>
          </a:p>
        </p:txBody>
      </p:sp>
      <p:sp>
        <p:nvSpPr>
          <p:cNvPr id="1089" name="Google Shape;1089;p96"/>
          <p:cNvSpPr txBox="1"/>
          <p:nvPr/>
        </p:nvSpPr>
        <p:spPr>
          <a:xfrm>
            <a:off x="7304400" y="394475"/>
            <a:ext cx="1527900" cy="962400"/>
          </a:xfrm>
          <a:prstGeom prst="rect">
            <a:avLst/>
          </a:prstGeom>
          <a:solidFill>
            <a:srgbClr val="FFFF00"/>
          </a:solidFill>
          <a:ln cap="flat" cmpd="sng" w="19050">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1" i="0" lang="en" sz="1800" u="none" cap="none" strike="noStrike">
                <a:solidFill>
                  <a:srgbClr val="000000"/>
                </a:solidFill>
                <a:latin typeface="Arial"/>
                <a:ea typeface="Arial"/>
                <a:cs typeface="Arial"/>
                <a:sym typeface="Arial"/>
              </a:rPr>
              <a:t>Page 40 of Student Notebook</a:t>
            </a:r>
            <a:endParaRPr b="1" i="0" sz="1800" u="none" cap="none" strike="noStrike">
              <a:solidFill>
                <a:srgbClr val="000000"/>
              </a:solidFill>
              <a:latin typeface="Arial"/>
              <a:ea typeface="Arial"/>
              <a:cs typeface="Arial"/>
              <a:sym typeface="Arial"/>
            </a:endParaRPr>
          </a:p>
        </p:txBody>
      </p:sp>
      <p:sp>
        <p:nvSpPr>
          <p:cNvPr id="1090" name="Google Shape;1090;p96"/>
          <p:cNvSpPr txBox="1"/>
          <p:nvPr/>
        </p:nvSpPr>
        <p:spPr>
          <a:xfrm>
            <a:off x="180371" y="6479972"/>
            <a:ext cx="8783400" cy="10569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 sz="800" u="none" cap="none" strike="noStrike">
                <a:solidFill>
                  <a:srgbClr val="000000"/>
                </a:solidFill>
                <a:latin typeface="Arial"/>
                <a:ea typeface="Arial"/>
                <a:cs typeface="Arial"/>
                <a:sym typeface="Arial"/>
              </a:rPr>
              <a:t>© SRI International, Digital Promise,  University of Virginia, and  </a:t>
            </a:r>
            <a:r>
              <a:rPr lang="en" sz="800">
                <a:solidFill>
                  <a:schemeClr val="dk1"/>
                </a:solidFill>
              </a:rPr>
              <a:t>Vanderbilt University  </a:t>
            </a:r>
            <a:r>
              <a:rPr b="0" i="0" lang="en" sz="800" u="none" cap="none" strike="noStrike">
                <a:solidFill>
                  <a:srgbClr val="000000"/>
                </a:solidFill>
                <a:latin typeface="Arial"/>
                <a:ea typeface="Arial"/>
                <a:cs typeface="Arial"/>
                <a:sym typeface="Arial"/>
              </a:rPr>
              <a:t>2022. This work is licensed under CC BY-NC-SA 4.0 license. </a:t>
            </a:r>
            <a:endParaRPr/>
          </a:p>
          <a:p>
            <a:pPr indent="0" lvl="0" marL="0" marR="0" rtl="0" algn="l">
              <a:lnSpc>
                <a:spcPct val="100000"/>
              </a:lnSpc>
              <a:spcBef>
                <a:spcPts val="0"/>
              </a:spcBef>
              <a:spcAft>
                <a:spcPts val="0"/>
              </a:spcAft>
              <a:buNone/>
            </a:pPr>
            <a:r>
              <a:rPr b="0" i="0" lang="en" sz="800" u="none" cap="none" strike="noStrike">
                <a:solidFill>
                  <a:srgbClr val="000000"/>
                </a:solidFill>
                <a:latin typeface="Arial"/>
                <a:ea typeface="Arial"/>
                <a:cs typeface="Arial"/>
                <a:sym typeface="Arial"/>
              </a:rPr>
              <a:t>To view a copy of this license, visit </a:t>
            </a:r>
            <a:r>
              <a:rPr b="0" i="0" lang="en" sz="800" u="sng" cap="none" strike="noStrike">
                <a:solidFill>
                  <a:schemeClr val="hlink"/>
                </a:solidFill>
                <a:latin typeface="Arial"/>
                <a:ea typeface="Arial"/>
                <a:cs typeface="Arial"/>
                <a:sym typeface="Arial"/>
                <a:hlinkClick r:id="rId4"/>
              </a:rPr>
              <a:t>https://creativecommons.org/licenses/by-nc-sa/4.0/</a:t>
            </a:r>
            <a:r>
              <a:rPr b="0" i="0" lang="en" sz="800" u="none" cap="none" strike="noStrike">
                <a:solidFill>
                  <a:srgbClr val="000000"/>
                </a:solidFill>
                <a:latin typeface="Arial"/>
                <a:ea typeface="Arial"/>
                <a:cs typeface="Arial"/>
                <a:sym typeface="Arial"/>
              </a:rPr>
              <a:t> </a:t>
            </a:r>
            <a:endParaRPr/>
          </a:p>
        </p:txBody>
      </p:sp>
    </p:spTree>
  </p:cSld>
  <p:clrMapOvr>
    <a:masterClrMapping/>
  </p:clrMapOvr>
</p:sld>
</file>

<file path=ppt/slides/slide9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94" name="Shape 1094"/>
        <p:cNvGrpSpPr/>
        <p:nvPr/>
      </p:nvGrpSpPr>
      <p:grpSpPr>
        <a:xfrm>
          <a:off x="0" y="0"/>
          <a:ext cx="0" cy="0"/>
          <a:chOff x="0" y="0"/>
          <a:chExt cx="0" cy="0"/>
        </a:xfrm>
      </p:grpSpPr>
      <p:sp>
        <p:nvSpPr>
          <p:cNvPr id="1095" name="Google Shape;1095;p97"/>
          <p:cNvSpPr txBox="1"/>
          <p:nvPr>
            <p:ph type="title"/>
          </p:nvPr>
        </p:nvSpPr>
        <p:spPr>
          <a:xfrm>
            <a:off x="311700" y="593379"/>
            <a:ext cx="6992700" cy="11457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3600"/>
              <a:t>When you test 2 designs to compare them, how can you be sure the test is </a:t>
            </a:r>
            <a:r>
              <a:rPr b="1" lang="en" sz="3600"/>
              <a:t>fair</a:t>
            </a:r>
            <a:r>
              <a:rPr lang="en" sz="3600"/>
              <a:t>?</a:t>
            </a:r>
            <a:endParaRPr sz="3600"/>
          </a:p>
          <a:p>
            <a:pPr indent="0" lvl="0" marL="0" rtl="0" algn="l">
              <a:lnSpc>
                <a:spcPct val="115000"/>
              </a:lnSpc>
              <a:spcBef>
                <a:spcPts val="500"/>
              </a:spcBef>
              <a:spcAft>
                <a:spcPts val="500"/>
              </a:spcAft>
              <a:buClr>
                <a:schemeClr val="dk1"/>
              </a:buClr>
              <a:buSzPts val="1100"/>
              <a:buFont typeface="Arial"/>
              <a:buNone/>
            </a:pPr>
            <a:r>
              <a:t/>
            </a:r>
            <a:endParaRPr b="1" sz="3600"/>
          </a:p>
        </p:txBody>
      </p:sp>
      <p:sp>
        <p:nvSpPr>
          <p:cNvPr id="1096" name="Google Shape;1096;p97"/>
          <p:cNvSpPr txBox="1"/>
          <p:nvPr>
            <p:ph idx="1" type="body"/>
          </p:nvPr>
        </p:nvSpPr>
        <p:spPr>
          <a:xfrm>
            <a:off x="311700" y="2276226"/>
            <a:ext cx="8520600" cy="3941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800"/>
              <a:buNone/>
            </a:pPr>
            <a:r>
              <a:t/>
            </a:r>
            <a:endParaRPr sz="2400">
              <a:solidFill>
                <a:srgbClr val="000000"/>
              </a:solidFill>
            </a:endParaRPr>
          </a:p>
          <a:p>
            <a:pPr indent="0" lvl="0" marL="0" rtl="0" algn="l">
              <a:lnSpc>
                <a:spcPct val="115000"/>
              </a:lnSpc>
              <a:spcBef>
                <a:spcPts val="1600"/>
              </a:spcBef>
              <a:spcAft>
                <a:spcPts val="0"/>
              </a:spcAft>
              <a:buSzPts val="1800"/>
              <a:buNone/>
            </a:pPr>
            <a:r>
              <a:t/>
            </a:r>
            <a:endParaRPr sz="2400">
              <a:solidFill>
                <a:srgbClr val="000000"/>
              </a:solidFill>
            </a:endParaRPr>
          </a:p>
          <a:p>
            <a:pPr indent="0" lvl="0" marL="0" rtl="0" algn="l">
              <a:lnSpc>
                <a:spcPct val="115000"/>
              </a:lnSpc>
              <a:spcBef>
                <a:spcPts val="1600"/>
              </a:spcBef>
              <a:spcAft>
                <a:spcPts val="0"/>
              </a:spcAft>
              <a:buSzPts val="1800"/>
              <a:buNone/>
            </a:pPr>
            <a:r>
              <a:t/>
            </a:r>
            <a:endParaRPr sz="2400">
              <a:solidFill>
                <a:srgbClr val="000000"/>
              </a:solidFill>
            </a:endParaRPr>
          </a:p>
          <a:p>
            <a:pPr indent="0" lvl="0" marL="0" rtl="0" algn="l">
              <a:lnSpc>
                <a:spcPct val="115000"/>
              </a:lnSpc>
              <a:spcBef>
                <a:spcPts val="1600"/>
              </a:spcBef>
              <a:spcAft>
                <a:spcPts val="0"/>
              </a:spcAft>
              <a:buSzPts val="1800"/>
              <a:buNone/>
            </a:pPr>
            <a:r>
              <a:t/>
            </a:r>
            <a:endParaRPr sz="2400">
              <a:solidFill>
                <a:srgbClr val="000000"/>
              </a:solidFill>
            </a:endParaRPr>
          </a:p>
          <a:p>
            <a:pPr indent="0" lvl="0" marL="0" rtl="0" algn="l">
              <a:lnSpc>
                <a:spcPct val="115000"/>
              </a:lnSpc>
              <a:spcBef>
                <a:spcPts val="1600"/>
              </a:spcBef>
              <a:spcAft>
                <a:spcPts val="1600"/>
              </a:spcAft>
              <a:buSzPts val="1800"/>
              <a:buNone/>
            </a:pPr>
            <a:r>
              <a:t/>
            </a:r>
            <a:endParaRPr sz="2400">
              <a:solidFill>
                <a:srgbClr val="000000"/>
              </a:solidFill>
            </a:endParaRPr>
          </a:p>
        </p:txBody>
      </p:sp>
      <p:sp>
        <p:nvSpPr>
          <p:cNvPr id="1097" name="Google Shape;1097;p97"/>
          <p:cNvSpPr txBox="1"/>
          <p:nvPr>
            <p:ph idx="12" type="sldNum"/>
          </p:nvPr>
        </p:nvSpPr>
        <p:spPr>
          <a:xfrm>
            <a:off x="8472458" y="6217622"/>
            <a:ext cx="548700" cy="5247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SzPts val="1000"/>
              <a:buNone/>
            </a:pPr>
            <a:fld id="{00000000-1234-1234-1234-123412341234}" type="slidenum">
              <a:rPr lang="en"/>
              <a:t>‹#›</a:t>
            </a:fld>
            <a:endParaRPr/>
          </a:p>
        </p:txBody>
      </p:sp>
      <p:pic>
        <p:nvPicPr>
          <p:cNvPr id="1098" name="Google Shape;1098;p97"/>
          <p:cNvPicPr preferRelativeResize="0"/>
          <p:nvPr/>
        </p:nvPicPr>
        <p:blipFill rotWithShape="1">
          <a:blip r:embed="rId3">
            <a:alphaModFix/>
          </a:blip>
          <a:srcRect b="0" l="0" r="0" t="0"/>
          <a:stretch/>
        </p:blipFill>
        <p:spPr>
          <a:xfrm>
            <a:off x="3646700" y="2770400"/>
            <a:ext cx="5314750" cy="2564625"/>
          </a:xfrm>
          <a:prstGeom prst="rect">
            <a:avLst/>
          </a:prstGeom>
          <a:noFill/>
          <a:ln>
            <a:noFill/>
          </a:ln>
        </p:spPr>
      </p:pic>
      <p:sp>
        <p:nvSpPr>
          <p:cNvPr id="1099" name="Google Shape;1099;p97"/>
          <p:cNvSpPr txBox="1"/>
          <p:nvPr/>
        </p:nvSpPr>
        <p:spPr>
          <a:xfrm>
            <a:off x="7304400" y="394475"/>
            <a:ext cx="1527900" cy="962400"/>
          </a:xfrm>
          <a:prstGeom prst="rect">
            <a:avLst/>
          </a:prstGeom>
          <a:solidFill>
            <a:srgbClr val="FFFF00"/>
          </a:solidFill>
          <a:ln cap="flat" cmpd="sng" w="19050">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1" i="0" lang="en" sz="1800" u="none" cap="none" strike="noStrike">
                <a:solidFill>
                  <a:srgbClr val="000000"/>
                </a:solidFill>
                <a:latin typeface="Arial"/>
                <a:ea typeface="Arial"/>
                <a:cs typeface="Arial"/>
                <a:sym typeface="Arial"/>
              </a:rPr>
              <a:t>Page 40 of Student Notebook</a:t>
            </a:r>
            <a:endParaRPr b="1" i="0" sz="1800" u="none" cap="none" strike="noStrike">
              <a:solidFill>
                <a:srgbClr val="000000"/>
              </a:solidFill>
              <a:latin typeface="Arial"/>
              <a:ea typeface="Arial"/>
              <a:cs typeface="Arial"/>
              <a:sym typeface="Arial"/>
            </a:endParaRPr>
          </a:p>
        </p:txBody>
      </p:sp>
      <p:sp>
        <p:nvSpPr>
          <p:cNvPr id="1100" name="Google Shape;1100;p97"/>
          <p:cNvSpPr txBox="1"/>
          <p:nvPr/>
        </p:nvSpPr>
        <p:spPr>
          <a:xfrm>
            <a:off x="180371" y="6479972"/>
            <a:ext cx="8783400" cy="10569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 sz="800" u="none" cap="none" strike="noStrike">
                <a:solidFill>
                  <a:srgbClr val="000000"/>
                </a:solidFill>
                <a:latin typeface="Arial"/>
                <a:ea typeface="Arial"/>
                <a:cs typeface="Arial"/>
                <a:sym typeface="Arial"/>
              </a:rPr>
              <a:t>© SRI International, Digital Promise,  University of Virginia, and  </a:t>
            </a:r>
            <a:r>
              <a:rPr lang="en" sz="800">
                <a:solidFill>
                  <a:schemeClr val="dk1"/>
                </a:solidFill>
              </a:rPr>
              <a:t>Vanderbilt University  </a:t>
            </a:r>
            <a:r>
              <a:rPr b="0" i="0" lang="en" sz="800" u="none" cap="none" strike="noStrike">
                <a:solidFill>
                  <a:srgbClr val="000000"/>
                </a:solidFill>
                <a:latin typeface="Arial"/>
                <a:ea typeface="Arial"/>
                <a:cs typeface="Arial"/>
                <a:sym typeface="Arial"/>
              </a:rPr>
              <a:t>2022. This work is licensed under CC BY-NC-SA 4.0 license. </a:t>
            </a:r>
            <a:endParaRPr/>
          </a:p>
          <a:p>
            <a:pPr indent="0" lvl="0" marL="0" marR="0" rtl="0" algn="l">
              <a:lnSpc>
                <a:spcPct val="100000"/>
              </a:lnSpc>
              <a:spcBef>
                <a:spcPts val="0"/>
              </a:spcBef>
              <a:spcAft>
                <a:spcPts val="0"/>
              </a:spcAft>
              <a:buNone/>
            </a:pPr>
            <a:r>
              <a:rPr b="0" i="0" lang="en" sz="800" u="none" cap="none" strike="noStrike">
                <a:solidFill>
                  <a:srgbClr val="000000"/>
                </a:solidFill>
                <a:latin typeface="Arial"/>
                <a:ea typeface="Arial"/>
                <a:cs typeface="Arial"/>
                <a:sym typeface="Arial"/>
              </a:rPr>
              <a:t>To view a copy of this license, visit </a:t>
            </a:r>
            <a:r>
              <a:rPr b="0" i="0" lang="en" sz="800" u="sng" cap="none" strike="noStrike">
                <a:solidFill>
                  <a:schemeClr val="hlink"/>
                </a:solidFill>
                <a:latin typeface="Arial"/>
                <a:ea typeface="Arial"/>
                <a:cs typeface="Arial"/>
                <a:sym typeface="Arial"/>
                <a:hlinkClick r:id="rId4"/>
              </a:rPr>
              <a:t>https://creativecommons.org/licenses/by-nc-sa/4.0/</a:t>
            </a:r>
            <a:r>
              <a:rPr b="0" i="0" lang="en" sz="800" u="none" cap="none" strike="noStrike">
                <a:solidFill>
                  <a:srgbClr val="000000"/>
                </a:solidFill>
                <a:latin typeface="Arial"/>
                <a:ea typeface="Arial"/>
                <a:cs typeface="Arial"/>
                <a:sym typeface="Arial"/>
              </a:rPr>
              <a:t> </a:t>
            </a:r>
            <a:endParaRPr/>
          </a:p>
        </p:txBody>
      </p:sp>
    </p:spTree>
  </p:cSld>
  <p:clrMapOvr>
    <a:masterClrMapping/>
  </p:clrMapOvr>
</p:sld>
</file>

<file path=ppt/slides/slide9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04" name="Shape 1104"/>
        <p:cNvGrpSpPr/>
        <p:nvPr/>
      </p:nvGrpSpPr>
      <p:grpSpPr>
        <a:xfrm>
          <a:off x="0" y="0"/>
          <a:ext cx="0" cy="0"/>
          <a:chOff x="0" y="0"/>
          <a:chExt cx="0" cy="0"/>
        </a:xfrm>
      </p:grpSpPr>
      <p:sp>
        <p:nvSpPr>
          <p:cNvPr id="1105" name="Google Shape;1105;p98"/>
          <p:cNvSpPr txBox="1"/>
          <p:nvPr>
            <p:ph type="title"/>
          </p:nvPr>
        </p:nvSpPr>
        <p:spPr>
          <a:xfrm>
            <a:off x="311700" y="288575"/>
            <a:ext cx="6724500" cy="7635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b="1" lang="en" sz="3000"/>
              <a:t>12.2 Conduct a fair test of your 3 designs</a:t>
            </a:r>
            <a:endParaRPr b="1" sz="3000"/>
          </a:p>
          <a:p>
            <a:pPr indent="0" lvl="0" marL="0" rtl="0" algn="l">
              <a:lnSpc>
                <a:spcPct val="100000"/>
              </a:lnSpc>
              <a:spcBef>
                <a:spcPts val="1600"/>
              </a:spcBef>
              <a:spcAft>
                <a:spcPts val="0"/>
              </a:spcAft>
              <a:buSzPts val="2800"/>
              <a:buNone/>
            </a:pPr>
            <a:r>
              <a:t/>
            </a:r>
            <a:endParaRPr/>
          </a:p>
        </p:txBody>
      </p:sp>
      <p:sp>
        <p:nvSpPr>
          <p:cNvPr id="1106" name="Google Shape;1106;p98"/>
          <p:cNvSpPr txBox="1"/>
          <p:nvPr>
            <p:ph idx="12" type="sldNum"/>
          </p:nvPr>
        </p:nvSpPr>
        <p:spPr>
          <a:xfrm>
            <a:off x="8472458" y="6217622"/>
            <a:ext cx="548700" cy="5247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SzPts val="1000"/>
              <a:buNone/>
            </a:pPr>
            <a:fld id="{00000000-1234-1234-1234-123412341234}" type="slidenum">
              <a:rPr lang="en"/>
              <a:t>‹#›</a:t>
            </a:fld>
            <a:endParaRPr/>
          </a:p>
        </p:txBody>
      </p:sp>
      <p:pic>
        <p:nvPicPr>
          <p:cNvPr id="1107" name="Google Shape;1107;p98"/>
          <p:cNvPicPr preferRelativeResize="0"/>
          <p:nvPr/>
        </p:nvPicPr>
        <p:blipFill rotWithShape="1">
          <a:blip r:embed="rId3">
            <a:alphaModFix/>
          </a:blip>
          <a:srcRect b="0" l="0" r="0" t="0"/>
          <a:stretch/>
        </p:blipFill>
        <p:spPr>
          <a:xfrm>
            <a:off x="669575" y="1374239"/>
            <a:ext cx="7804850" cy="5196333"/>
          </a:xfrm>
          <a:prstGeom prst="rect">
            <a:avLst/>
          </a:prstGeom>
          <a:noFill/>
          <a:ln>
            <a:noFill/>
          </a:ln>
        </p:spPr>
      </p:pic>
      <p:sp>
        <p:nvSpPr>
          <p:cNvPr id="1108" name="Google Shape;1108;p98"/>
          <p:cNvSpPr txBox="1"/>
          <p:nvPr/>
        </p:nvSpPr>
        <p:spPr>
          <a:xfrm>
            <a:off x="7304400" y="394475"/>
            <a:ext cx="1527900" cy="962400"/>
          </a:xfrm>
          <a:prstGeom prst="rect">
            <a:avLst/>
          </a:prstGeom>
          <a:solidFill>
            <a:srgbClr val="FFFF00"/>
          </a:solidFill>
          <a:ln cap="flat" cmpd="sng" w="19050">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1" i="0" lang="en" sz="1800" u="none" cap="none" strike="noStrike">
                <a:solidFill>
                  <a:srgbClr val="000000"/>
                </a:solidFill>
                <a:latin typeface="Arial"/>
                <a:ea typeface="Arial"/>
                <a:cs typeface="Arial"/>
                <a:sym typeface="Arial"/>
              </a:rPr>
              <a:t>Page 41 of Student Notebook</a:t>
            </a:r>
            <a:endParaRPr b="1" i="0" sz="1800" u="none" cap="none" strike="noStrike">
              <a:solidFill>
                <a:srgbClr val="000000"/>
              </a:solidFill>
              <a:latin typeface="Arial"/>
              <a:ea typeface="Arial"/>
              <a:cs typeface="Arial"/>
              <a:sym typeface="Arial"/>
            </a:endParaRPr>
          </a:p>
        </p:txBody>
      </p:sp>
      <p:sp>
        <p:nvSpPr>
          <p:cNvPr id="1109" name="Google Shape;1109;p98"/>
          <p:cNvSpPr txBox="1"/>
          <p:nvPr/>
        </p:nvSpPr>
        <p:spPr>
          <a:xfrm>
            <a:off x="180371" y="6479972"/>
            <a:ext cx="8783400" cy="10569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 sz="800" u="none" cap="none" strike="noStrike">
                <a:solidFill>
                  <a:srgbClr val="000000"/>
                </a:solidFill>
                <a:latin typeface="Arial"/>
                <a:ea typeface="Arial"/>
                <a:cs typeface="Arial"/>
                <a:sym typeface="Arial"/>
              </a:rPr>
              <a:t>© SRI International, Digital Promise,  University of Virginia, and  </a:t>
            </a:r>
            <a:r>
              <a:rPr lang="en" sz="800">
                <a:solidFill>
                  <a:schemeClr val="dk1"/>
                </a:solidFill>
              </a:rPr>
              <a:t>Vanderbilt University  </a:t>
            </a:r>
            <a:r>
              <a:rPr b="0" i="0" lang="en" sz="800" u="none" cap="none" strike="noStrike">
                <a:solidFill>
                  <a:srgbClr val="000000"/>
                </a:solidFill>
                <a:latin typeface="Arial"/>
                <a:ea typeface="Arial"/>
                <a:cs typeface="Arial"/>
                <a:sym typeface="Arial"/>
              </a:rPr>
              <a:t>2022. This work is licensed under CC BY-NC-SA 4.0 license. </a:t>
            </a:r>
            <a:endParaRPr/>
          </a:p>
          <a:p>
            <a:pPr indent="0" lvl="0" marL="0" marR="0" rtl="0" algn="l">
              <a:lnSpc>
                <a:spcPct val="100000"/>
              </a:lnSpc>
              <a:spcBef>
                <a:spcPts val="0"/>
              </a:spcBef>
              <a:spcAft>
                <a:spcPts val="0"/>
              </a:spcAft>
              <a:buNone/>
            </a:pPr>
            <a:r>
              <a:rPr b="0" i="0" lang="en" sz="800" u="none" cap="none" strike="noStrike">
                <a:solidFill>
                  <a:srgbClr val="000000"/>
                </a:solidFill>
                <a:latin typeface="Arial"/>
                <a:ea typeface="Arial"/>
                <a:cs typeface="Arial"/>
                <a:sym typeface="Arial"/>
              </a:rPr>
              <a:t>To view a copy of this license, visit </a:t>
            </a:r>
            <a:r>
              <a:rPr b="0" i="0" lang="en" sz="800" u="sng" cap="none" strike="noStrike">
                <a:solidFill>
                  <a:schemeClr val="hlink"/>
                </a:solidFill>
                <a:latin typeface="Arial"/>
                <a:ea typeface="Arial"/>
                <a:cs typeface="Arial"/>
                <a:sym typeface="Arial"/>
                <a:hlinkClick r:id="rId4"/>
              </a:rPr>
              <a:t>https://creativecommons.org/licenses/by-nc-sa/4.0/</a:t>
            </a:r>
            <a:r>
              <a:rPr b="0" i="0" lang="en" sz="800" u="none" cap="none" strike="noStrike">
                <a:solidFill>
                  <a:srgbClr val="000000"/>
                </a:solidFill>
                <a:latin typeface="Arial"/>
                <a:ea typeface="Arial"/>
                <a:cs typeface="Arial"/>
                <a:sym typeface="Arial"/>
              </a:rPr>
              <a:t> </a:t>
            </a:r>
            <a:endParaRPr/>
          </a:p>
        </p:txBody>
      </p:sp>
    </p:spTree>
  </p:cSld>
  <p:clrMapOvr>
    <a:masterClrMapping/>
  </p:clrMapOvr>
</p:sld>
</file>

<file path=ppt/slides/slide9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13" name="Shape 1113"/>
        <p:cNvGrpSpPr/>
        <p:nvPr/>
      </p:nvGrpSpPr>
      <p:grpSpPr>
        <a:xfrm>
          <a:off x="0" y="0"/>
          <a:ext cx="0" cy="0"/>
          <a:chOff x="0" y="0"/>
          <a:chExt cx="0" cy="0"/>
        </a:xfrm>
      </p:grpSpPr>
      <p:sp>
        <p:nvSpPr>
          <p:cNvPr id="1114" name="Google Shape;1114;p99"/>
          <p:cNvSpPr txBox="1"/>
          <p:nvPr>
            <p:ph type="title"/>
          </p:nvPr>
        </p:nvSpPr>
        <p:spPr>
          <a:xfrm>
            <a:off x="311700" y="593367"/>
            <a:ext cx="8520600" cy="7635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b="1" lang="en" sz="3000"/>
              <a:t>What are different ways to have a good design?</a:t>
            </a:r>
            <a:endParaRPr b="1" sz="3000"/>
          </a:p>
        </p:txBody>
      </p:sp>
      <p:sp>
        <p:nvSpPr>
          <p:cNvPr id="1115" name="Google Shape;1115;p99"/>
          <p:cNvSpPr txBox="1"/>
          <p:nvPr>
            <p:ph idx="1" type="body"/>
          </p:nvPr>
        </p:nvSpPr>
        <p:spPr>
          <a:xfrm>
            <a:off x="311700" y="1821076"/>
            <a:ext cx="8520600" cy="4270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600"/>
              </a:spcAft>
              <a:buSzPts val="1800"/>
              <a:buNone/>
            </a:pPr>
            <a:r>
              <a:t/>
            </a:r>
            <a:endParaRPr/>
          </a:p>
        </p:txBody>
      </p:sp>
      <p:sp>
        <p:nvSpPr>
          <p:cNvPr id="1116" name="Google Shape;1116;p99"/>
          <p:cNvSpPr txBox="1"/>
          <p:nvPr>
            <p:ph idx="12" type="sldNum"/>
          </p:nvPr>
        </p:nvSpPr>
        <p:spPr>
          <a:xfrm>
            <a:off x="8472458" y="6217622"/>
            <a:ext cx="548700" cy="5247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SzPts val="1000"/>
              <a:buNone/>
            </a:pPr>
            <a:fld id="{00000000-1234-1234-1234-123412341234}" type="slidenum">
              <a:rPr lang="en"/>
              <a:t>‹#›</a:t>
            </a:fld>
            <a:endParaRPr/>
          </a:p>
        </p:txBody>
      </p:sp>
      <p:sp>
        <p:nvSpPr>
          <p:cNvPr id="1117" name="Google Shape;1117;p99"/>
          <p:cNvSpPr txBox="1"/>
          <p:nvPr/>
        </p:nvSpPr>
        <p:spPr>
          <a:xfrm>
            <a:off x="180371" y="6479972"/>
            <a:ext cx="8783400" cy="10569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 sz="800" u="none" cap="none" strike="noStrike">
                <a:solidFill>
                  <a:srgbClr val="000000"/>
                </a:solidFill>
                <a:latin typeface="Arial"/>
                <a:ea typeface="Arial"/>
                <a:cs typeface="Arial"/>
                <a:sym typeface="Arial"/>
              </a:rPr>
              <a:t>© SRI International, Digital Promise,  University of Virginia, and  </a:t>
            </a:r>
            <a:r>
              <a:rPr lang="en" sz="800">
                <a:solidFill>
                  <a:schemeClr val="dk1"/>
                </a:solidFill>
              </a:rPr>
              <a:t>Vanderbilt University  </a:t>
            </a:r>
            <a:r>
              <a:rPr b="0" i="0" lang="en" sz="800" u="none" cap="none" strike="noStrike">
                <a:solidFill>
                  <a:srgbClr val="000000"/>
                </a:solidFill>
                <a:latin typeface="Arial"/>
                <a:ea typeface="Arial"/>
                <a:cs typeface="Arial"/>
                <a:sym typeface="Arial"/>
              </a:rPr>
              <a:t>2022. This work is licensed under CC BY-NC-SA 4.0 license. </a:t>
            </a:r>
            <a:endParaRPr/>
          </a:p>
          <a:p>
            <a:pPr indent="0" lvl="0" marL="0" marR="0" rtl="0" algn="l">
              <a:lnSpc>
                <a:spcPct val="100000"/>
              </a:lnSpc>
              <a:spcBef>
                <a:spcPts val="0"/>
              </a:spcBef>
              <a:spcAft>
                <a:spcPts val="0"/>
              </a:spcAft>
              <a:buNone/>
            </a:pPr>
            <a:r>
              <a:rPr b="0" i="0" lang="en" sz="800" u="none" cap="none" strike="noStrike">
                <a:solidFill>
                  <a:srgbClr val="000000"/>
                </a:solidFill>
                <a:latin typeface="Arial"/>
                <a:ea typeface="Arial"/>
                <a:cs typeface="Arial"/>
                <a:sym typeface="Arial"/>
              </a:rPr>
              <a:t>To view a copy of this license, visit </a:t>
            </a:r>
            <a:r>
              <a:rPr b="0" i="0" lang="en" sz="800" u="sng" cap="none" strike="noStrike">
                <a:solidFill>
                  <a:schemeClr val="hlink"/>
                </a:solidFill>
                <a:latin typeface="Arial"/>
                <a:ea typeface="Arial"/>
                <a:cs typeface="Arial"/>
                <a:sym typeface="Arial"/>
                <a:hlinkClick r:id="rId3"/>
              </a:rPr>
              <a:t>https://creativecommons.org/licenses/by-nc-sa/4.0/</a:t>
            </a:r>
            <a:r>
              <a:rPr b="0" i="0" lang="en" sz="800" u="none" cap="none" strike="noStrike">
                <a:solidFill>
                  <a:srgbClr val="000000"/>
                </a:solidFill>
                <a:latin typeface="Arial"/>
                <a:ea typeface="Arial"/>
                <a:cs typeface="Arial"/>
                <a:sym typeface="Arial"/>
              </a:rPr>
              <a:t> </a:t>
            </a:r>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file>